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B713-6404-4184-8C7C-E6917F08F1BC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0063D1A-31FF-4C90-93DD-888BED3F97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B713-6404-4184-8C7C-E6917F08F1BC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63D1A-31FF-4C90-93DD-888BED3F97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B713-6404-4184-8C7C-E6917F08F1BC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63D1A-31FF-4C90-93DD-888BED3F97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B713-6404-4184-8C7C-E6917F08F1BC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0063D1A-31FF-4C90-93DD-888BED3F97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B713-6404-4184-8C7C-E6917F08F1BC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63D1A-31FF-4C90-93DD-888BED3F97E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B713-6404-4184-8C7C-E6917F08F1BC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63D1A-31FF-4C90-93DD-888BED3F97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B713-6404-4184-8C7C-E6917F08F1BC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0063D1A-31FF-4C90-93DD-888BED3F97E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B713-6404-4184-8C7C-E6917F08F1BC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63D1A-31FF-4C90-93DD-888BED3F97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B713-6404-4184-8C7C-E6917F08F1BC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63D1A-31FF-4C90-93DD-888BED3F97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B713-6404-4184-8C7C-E6917F08F1BC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63D1A-31FF-4C90-93DD-888BED3F97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8B713-6404-4184-8C7C-E6917F08F1BC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63D1A-31FF-4C90-93DD-888BED3F97EA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268B713-6404-4184-8C7C-E6917F08F1BC}" type="datetimeFigureOut">
              <a:rPr lang="en-US" smtClean="0"/>
              <a:t>3/27/2019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0063D1A-31FF-4C90-93DD-888BED3F97E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Colossians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Lesson 2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3633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John 15:1-16 </a:t>
            </a:r>
            <a:r>
              <a:rPr lang="en-US" dirty="0"/>
              <a:t> </a:t>
            </a:r>
            <a:r>
              <a:rPr lang="en-US" dirty="0" smtClean="0"/>
              <a:t>The one who abides in Jesus bears MUCH fruit</a:t>
            </a:r>
          </a:p>
          <a:p>
            <a:r>
              <a:rPr lang="en-US" b="1" dirty="0" smtClean="0"/>
              <a:t>Rom. 7:4-6 </a:t>
            </a:r>
            <a:r>
              <a:rPr lang="en-US" dirty="0" smtClean="0"/>
              <a:t>Believers bear fruit, serving Him in newness of Spirit</a:t>
            </a:r>
          </a:p>
          <a:p>
            <a:r>
              <a:rPr lang="en-US" dirty="0" smtClean="0"/>
              <a:t>Before salvation, people bear fruit for death, the Law bears fruit for death  </a:t>
            </a:r>
            <a:r>
              <a:rPr lang="en-US" b="1" dirty="0" smtClean="0"/>
              <a:t>vs. 5</a:t>
            </a:r>
          </a:p>
          <a:p>
            <a:r>
              <a:rPr lang="en-US" dirty="0" smtClean="0"/>
              <a:t>But the Law ALWAYS points to Christ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376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Gal. 5  </a:t>
            </a:r>
            <a:r>
              <a:rPr lang="en-US" dirty="0" smtClean="0"/>
              <a:t>Fruit of the Spirit = character</a:t>
            </a:r>
          </a:p>
          <a:p>
            <a:r>
              <a:rPr lang="en-US" b="1" dirty="0" smtClean="0"/>
              <a:t>Eph. 5 </a:t>
            </a:r>
            <a:r>
              <a:rPr lang="en-US" dirty="0" smtClean="0"/>
              <a:t>Walk as children of the Light</a:t>
            </a:r>
          </a:p>
          <a:p>
            <a:r>
              <a:rPr lang="en-US" b="1" dirty="0" smtClean="0"/>
              <a:t>Phil. 1  </a:t>
            </a:r>
            <a:r>
              <a:rPr lang="en-US" dirty="0" smtClean="0"/>
              <a:t>Be filled with fruit of righteousness</a:t>
            </a:r>
          </a:p>
          <a:p>
            <a:r>
              <a:rPr lang="en-US" b="1" dirty="0" smtClean="0"/>
              <a:t>Heb. 12:11 </a:t>
            </a:r>
            <a:r>
              <a:rPr lang="en-US" dirty="0" smtClean="0"/>
              <a:t>Discipline brings about fruit</a:t>
            </a:r>
          </a:p>
          <a:p>
            <a:r>
              <a:rPr lang="en-US" b="1" dirty="0" smtClean="0"/>
              <a:t>Heb. 13:15 </a:t>
            </a:r>
            <a:r>
              <a:rPr lang="en-US" dirty="0" smtClean="0"/>
              <a:t>Thankfulness is fruit</a:t>
            </a:r>
          </a:p>
          <a:p>
            <a:r>
              <a:rPr lang="en-US" b="1" dirty="0" smtClean="0"/>
              <a:t>Jam. 3 </a:t>
            </a:r>
            <a:r>
              <a:rPr lang="en-US" dirty="0" smtClean="0"/>
              <a:t>God’s wisdom is full of good fruits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451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Colossians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Col. 1:10 </a:t>
            </a:r>
            <a:r>
              <a:rPr lang="en-US" dirty="0" smtClean="0"/>
              <a:t>….increasing in the knowledge of God</a:t>
            </a:r>
          </a:p>
          <a:p>
            <a:r>
              <a:rPr lang="en-US" dirty="0" smtClean="0"/>
              <a:t>Growth takes place as one’s mind is renewed</a:t>
            </a:r>
          </a:p>
          <a:p>
            <a:r>
              <a:rPr lang="en-US" dirty="0" smtClean="0"/>
              <a:t>“power”: </a:t>
            </a:r>
            <a:r>
              <a:rPr lang="en-US" dirty="0" err="1" smtClean="0"/>
              <a:t>dunamis</a:t>
            </a:r>
            <a:r>
              <a:rPr lang="en-US" dirty="0" smtClean="0"/>
              <a:t> – to be able, inherent power residing in a thing by virtue of its nature</a:t>
            </a:r>
          </a:p>
          <a:p>
            <a:r>
              <a:rPr lang="en-US" dirty="0" smtClean="0"/>
              <a:t>The “Power” is God’s might working within</a:t>
            </a:r>
          </a:p>
          <a:p>
            <a:r>
              <a:rPr lang="en-US" b="1" dirty="0" smtClean="0"/>
              <a:t>Eph. 1 </a:t>
            </a:r>
            <a:r>
              <a:rPr lang="en-US" dirty="0" smtClean="0"/>
              <a:t>God’s power surpasses greatness</a:t>
            </a:r>
          </a:p>
          <a:p>
            <a:r>
              <a:rPr lang="en-US" dirty="0" smtClean="0"/>
              <a:t>Power that raised Christ from the dead and that power is toward believers!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160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Colossians 1        saints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There is JOY in steadfastness/endurance </a:t>
            </a:r>
            <a:r>
              <a:rPr lang="en-US" b="1" dirty="0" smtClean="0"/>
              <a:t>1:11</a:t>
            </a:r>
          </a:p>
          <a:p>
            <a:r>
              <a:rPr lang="en-US" dirty="0" smtClean="0"/>
              <a:t>Joy in that God has qualified us  </a:t>
            </a:r>
            <a:r>
              <a:rPr lang="en-US" b="1" dirty="0" smtClean="0"/>
              <a:t>1:12</a:t>
            </a:r>
          </a:p>
          <a:p>
            <a:r>
              <a:rPr lang="en-US" b="1" dirty="0" smtClean="0"/>
              <a:t>“Saints”: </a:t>
            </a:r>
            <a:r>
              <a:rPr lang="en-US" b="1" dirty="0" err="1" smtClean="0"/>
              <a:t>hagios</a:t>
            </a:r>
            <a:r>
              <a:rPr lang="en-US" b="1" dirty="0" smtClean="0"/>
              <a:t> – </a:t>
            </a:r>
            <a:r>
              <a:rPr lang="en-US" dirty="0" smtClean="0"/>
              <a:t>set apart, sanctified, set apart from a common to a sacred use</a:t>
            </a:r>
          </a:p>
          <a:p>
            <a:r>
              <a:rPr lang="en-US" b="1" dirty="0" smtClean="0"/>
              <a:t>Col. 1:12 </a:t>
            </a:r>
            <a:r>
              <a:rPr lang="en-US" dirty="0" smtClean="0"/>
              <a:t>Saints in Light  (Eph. 5:9)</a:t>
            </a:r>
          </a:p>
          <a:p>
            <a:r>
              <a:rPr lang="en-US" b="1" dirty="0" smtClean="0"/>
              <a:t>Col. 1:13 -14 </a:t>
            </a:r>
            <a:r>
              <a:rPr lang="en-US" dirty="0" smtClean="0"/>
              <a:t>No longer in darkness but transferred to Light, sharing in the inheritance, forgiven and redeemed</a:t>
            </a:r>
          </a:p>
          <a:p>
            <a:r>
              <a:rPr lang="en-US" b="1" dirty="0" smtClean="0"/>
              <a:t>Rom. 1 </a:t>
            </a:r>
            <a:r>
              <a:rPr lang="en-US" dirty="0" smtClean="0"/>
              <a:t>Called and beloved of God</a:t>
            </a:r>
          </a:p>
          <a:p>
            <a:r>
              <a:rPr lang="en-US" b="1" dirty="0" smtClean="0"/>
              <a:t>I Cor. 1 </a:t>
            </a:r>
            <a:r>
              <a:rPr lang="en-US" dirty="0" smtClean="0"/>
              <a:t>Sanctified and chosen</a:t>
            </a:r>
          </a:p>
          <a:p>
            <a:r>
              <a:rPr lang="en-US" b="1" dirty="0" smtClean="0"/>
              <a:t>I Cor. 6 </a:t>
            </a:r>
            <a:r>
              <a:rPr lang="en-US" dirty="0" smtClean="0"/>
              <a:t>Washed, no longer idolaters, etc……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18698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“Transferred”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methistemi</a:t>
            </a:r>
            <a:r>
              <a:rPr lang="en-US" dirty="0" smtClean="0"/>
              <a:t>”:To change its place. Used only 5 times. Used of God removing Saul, by death, and setting up David as king</a:t>
            </a:r>
          </a:p>
          <a:p>
            <a:r>
              <a:rPr lang="en-US" b="1" dirty="0" smtClean="0"/>
              <a:t>Acts 26:18 </a:t>
            </a:r>
            <a:r>
              <a:rPr lang="en-US" dirty="0" smtClean="0"/>
              <a:t>From Satan’s power to God, to receive forgiveness of sins and inheritance!</a:t>
            </a:r>
          </a:p>
          <a:p>
            <a:r>
              <a:rPr lang="en-US" dirty="0" smtClean="0"/>
              <a:t> </a:t>
            </a:r>
            <a:r>
              <a:rPr lang="en-US" b="1" dirty="0" smtClean="0"/>
              <a:t>Eph. 2 </a:t>
            </a:r>
            <a:r>
              <a:rPr lang="en-US" dirty="0" smtClean="0"/>
              <a:t>We USED to: Walk according to the world and the prince of the power of the air</a:t>
            </a:r>
          </a:p>
          <a:p>
            <a:r>
              <a:rPr lang="en-US" dirty="0" smtClean="0"/>
              <a:t>We WERE by nature, children of wrath, dead in sins, transgressions and lusts…</a:t>
            </a:r>
          </a:p>
        </p:txBody>
      </p:sp>
    </p:spTree>
    <p:extLst>
      <p:ext uri="{BB962C8B-B14F-4D97-AF65-F5344CB8AC3E}">
        <p14:creationId xmlns:p14="http://schemas.microsoft.com/office/powerpoint/2010/main" val="2425423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Made us alive</a:t>
            </a:r>
          </a:p>
          <a:p>
            <a:r>
              <a:rPr lang="en-US" dirty="0" smtClean="0"/>
              <a:t>Raised us up</a:t>
            </a:r>
          </a:p>
          <a:p>
            <a:r>
              <a:rPr lang="en-US" dirty="0" smtClean="0"/>
              <a:t>Seated us with Christ in heavenly places</a:t>
            </a:r>
          </a:p>
          <a:p>
            <a:r>
              <a:rPr lang="en-US" dirty="0" smtClean="0"/>
              <a:t>Redeemed us in God’s Son</a:t>
            </a:r>
          </a:p>
          <a:p>
            <a:r>
              <a:rPr lang="en-US" dirty="0" smtClean="0"/>
              <a:t>We are now heirs! Not enemies and aliens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214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Inheritance of the saints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Matt. 19  </a:t>
            </a:r>
            <a:r>
              <a:rPr lang="en-US" dirty="0" smtClean="0"/>
              <a:t>Eternal life</a:t>
            </a:r>
          </a:p>
          <a:p>
            <a:r>
              <a:rPr lang="en-US" b="1" dirty="0" smtClean="0"/>
              <a:t>Matt. 25  </a:t>
            </a:r>
            <a:r>
              <a:rPr lang="en-US" dirty="0" smtClean="0"/>
              <a:t>The kingdom of God, prepared for us from the foundation of the world</a:t>
            </a:r>
          </a:p>
          <a:p>
            <a:r>
              <a:rPr lang="en-US" b="1" dirty="0" smtClean="0"/>
              <a:t>Acts 26 </a:t>
            </a:r>
            <a:r>
              <a:rPr lang="en-US" dirty="0" smtClean="0"/>
              <a:t>Paul’s ministry was to open eyes and turn people from darkness to light, thereby giving them an inheritance</a:t>
            </a:r>
          </a:p>
          <a:p>
            <a:r>
              <a:rPr lang="en-US" b="1" dirty="0" smtClean="0"/>
              <a:t>Rom. 8 </a:t>
            </a:r>
            <a:r>
              <a:rPr lang="en-US" dirty="0" smtClean="0"/>
              <a:t>Heirs are children of God</a:t>
            </a:r>
          </a:p>
          <a:p>
            <a:r>
              <a:rPr lang="en-US" b="1" dirty="0" smtClean="0"/>
              <a:t>Eph. 1 </a:t>
            </a:r>
            <a:r>
              <a:rPr lang="en-US" dirty="0" smtClean="0"/>
              <a:t>Holy Spirit is our guarantee </a:t>
            </a:r>
          </a:p>
          <a:p>
            <a:r>
              <a:rPr lang="en-US" b="1" dirty="0" smtClean="0"/>
              <a:t>Heb. 1 </a:t>
            </a:r>
            <a:r>
              <a:rPr lang="en-US" dirty="0" smtClean="0"/>
              <a:t>Because of Christ, I am an heir of  all things</a:t>
            </a:r>
          </a:p>
          <a:p>
            <a:r>
              <a:rPr lang="en-US" b="1" dirty="0" smtClean="0"/>
              <a:t>I Pet. 1 </a:t>
            </a:r>
            <a:r>
              <a:rPr lang="en-US" dirty="0" smtClean="0"/>
              <a:t>My inheritance is kept in heaven, imperishable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879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Jesus in Colossians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1:13</a:t>
            </a:r>
            <a:r>
              <a:rPr lang="en-US" dirty="0" smtClean="0"/>
              <a:t> Jesus is God’s beloved Son</a:t>
            </a:r>
          </a:p>
          <a:p>
            <a:r>
              <a:rPr lang="en-US" b="1" dirty="0" smtClean="0"/>
              <a:t>1:14</a:t>
            </a:r>
            <a:r>
              <a:rPr lang="en-US" dirty="0" smtClean="0"/>
              <a:t> Redemption and forgiveness is in Him</a:t>
            </a:r>
          </a:p>
          <a:p>
            <a:r>
              <a:rPr lang="en-US" b="1" dirty="0" smtClean="0"/>
              <a:t>1:15</a:t>
            </a:r>
            <a:r>
              <a:rPr lang="en-US" dirty="0" smtClean="0"/>
              <a:t> He is God</a:t>
            </a:r>
          </a:p>
          <a:p>
            <a:r>
              <a:rPr lang="en-US" b="1" dirty="0" smtClean="0"/>
              <a:t>1:15</a:t>
            </a:r>
            <a:r>
              <a:rPr lang="en-US" dirty="0" smtClean="0"/>
              <a:t> He is the image of the invisible God</a:t>
            </a:r>
          </a:p>
          <a:p>
            <a:r>
              <a:rPr lang="en-US" b="1" dirty="0" smtClean="0"/>
              <a:t>1:15</a:t>
            </a:r>
            <a:r>
              <a:rPr lang="en-US" dirty="0" smtClean="0"/>
              <a:t> He is firstborn of ALL creation</a:t>
            </a:r>
          </a:p>
          <a:p>
            <a:r>
              <a:rPr lang="en-US" b="1" dirty="0" smtClean="0"/>
              <a:t>1:15</a:t>
            </a:r>
            <a:r>
              <a:rPr lang="en-US" dirty="0" smtClean="0"/>
              <a:t> Firstborn from the dead</a:t>
            </a:r>
          </a:p>
          <a:p>
            <a:r>
              <a:rPr lang="en-US" b="1" dirty="0" smtClean="0"/>
              <a:t>1:16-17 </a:t>
            </a:r>
            <a:r>
              <a:rPr lang="en-US" dirty="0" smtClean="0"/>
              <a:t>He is Creator, timeless, before all things, the essence of all things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324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Jesus in </a:t>
            </a:r>
            <a:r>
              <a:rPr lang="en-US" dirty="0" err="1" smtClean="0"/>
              <a:t>colossians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1:18</a:t>
            </a:r>
            <a:r>
              <a:rPr lang="en-US" dirty="0" smtClean="0"/>
              <a:t> He is first place in EVERYTHING</a:t>
            </a:r>
          </a:p>
          <a:p>
            <a:r>
              <a:rPr lang="en-US" b="1" dirty="0" smtClean="0"/>
              <a:t>1:19</a:t>
            </a:r>
            <a:r>
              <a:rPr lang="en-US" dirty="0" smtClean="0"/>
              <a:t> All fullness is in Him</a:t>
            </a:r>
          </a:p>
          <a:p>
            <a:r>
              <a:rPr lang="en-US" b="1" dirty="0" smtClean="0"/>
              <a:t>Purpose of Colossians: </a:t>
            </a:r>
            <a:r>
              <a:rPr lang="en-US" dirty="0" smtClean="0"/>
              <a:t>To present every man complete/mature in Christ </a:t>
            </a:r>
          </a:p>
          <a:p>
            <a:r>
              <a:rPr lang="en-US" b="1" dirty="0" smtClean="0"/>
              <a:t>1:20</a:t>
            </a:r>
            <a:r>
              <a:rPr lang="en-US" dirty="0" smtClean="0"/>
              <a:t> He reconciled ALL things to the Father</a:t>
            </a:r>
          </a:p>
          <a:p>
            <a:r>
              <a:rPr lang="en-US" dirty="0" smtClean="0"/>
              <a:t> </a:t>
            </a:r>
            <a:r>
              <a:rPr lang="en-US" b="1" dirty="0" smtClean="0"/>
              <a:t>Chapter 1</a:t>
            </a:r>
            <a:r>
              <a:rPr lang="en-US" dirty="0" smtClean="0"/>
              <a:t> presents Jesus as God, man with a flesh and blood body which disproves the </a:t>
            </a:r>
            <a:r>
              <a:rPr lang="en-US" dirty="0"/>
              <a:t>G</a:t>
            </a:r>
            <a:r>
              <a:rPr lang="en-US" dirty="0" smtClean="0"/>
              <a:t>nostics.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49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did </a:t>
            </a:r>
            <a:r>
              <a:rPr lang="en-US" dirty="0" err="1" smtClean="0"/>
              <a:t>jesus</a:t>
            </a:r>
            <a:r>
              <a:rPr lang="en-US" dirty="0" smtClean="0"/>
              <a:t>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1:21</a:t>
            </a:r>
            <a:r>
              <a:rPr lang="en-US" dirty="0" smtClean="0"/>
              <a:t> Those hostile in mind, alienated, engaged in doing evil deeds are now….</a:t>
            </a:r>
          </a:p>
          <a:p>
            <a:r>
              <a:rPr lang="en-US" b="1" dirty="0" smtClean="0"/>
              <a:t>1:22</a:t>
            </a:r>
            <a:r>
              <a:rPr lang="en-US" dirty="0" smtClean="0"/>
              <a:t> Reconciled to God, holy, blameless, beyond reproach</a:t>
            </a:r>
          </a:p>
          <a:p>
            <a:r>
              <a:rPr lang="en-US" b="1" dirty="0" smtClean="0"/>
              <a:t>Condition:</a:t>
            </a:r>
            <a:r>
              <a:rPr lang="en-US" dirty="0" smtClean="0"/>
              <a:t> IF you indeed – continue in the faith, firmly established, stable and steadfast, not moved away shifting from hope (5,27)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844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Author:</a:t>
            </a:r>
            <a:r>
              <a:rPr lang="en-US" dirty="0" smtClean="0"/>
              <a:t> Paul</a:t>
            </a:r>
          </a:p>
          <a:p>
            <a:r>
              <a:rPr lang="en-US" b="1" dirty="0" smtClean="0"/>
              <a:t>Recipients:</a:t>
            </a:r>
            <a:r>
              <a:rPr lang="en-US" dirty="0" smtClean="0"/>
              <a:t> Colossian believers/Gentiles</a:t>
            </a:r>
          </a:p>
          <a:p>
            <a:r>
              <a:rPr lang="en-US" dirty="0" smtClean="0"/>
              <a:t>Heard the gospel from </a:t>
            </a:r>
            <a:r>
              <a:rPr lang="en-US" dirty="0" err="1" smtClean="0"/>
              <a:t>Epaphras</a:t>
            </a:r>
            <a:endParaRPr lang="en-US" dirty="0" smtClean="0"/>
          </a:p>
          <a:p>
            <a:r>
              <a:rPr lang="en-US" b="1" dirty="0" smtClean="0"/>
              <a:t>Where:</a:t>
            </a:r>
            <a:r>
              <a:rPr lang="en-US" dirty="0" smtClean="0"/>
              <a:t> From prison in Rome</a:t>
            </a:r>
          </a:p>
          <a:p>
            <a:r>
              <a:rPr lang="en-US" b="1" dirty="0" smtClean="0"/>
              <a:t>When: </a:t>
            </a:r>
            <a:r>
              <a:rPr lang="en-US" dirty="0" smtClean="0"/>
              <a:t>A. D. 60-62</a:t>
            </a:r>
          </a:p>
          <a:p>
            <a:r>
              <a:rPr lang="en-US" b="1" dirty="0" smtClean="0"/>
              <a:t>Warning</a:t>
            </a:r>
            <a:r>
              <a:rPr lang="en-US" dirty="0" smtClean="0"/>
              <a:t> not to be deluded or taken captive by false teaching</a:t>
            </a:r>
          </a:p>
          <a:p>
            <a:r>
              <a:rPr lang="en-US" b="1" dirty="0" smtClean="0"/>
              <a:t>Instructions</a:t>
            </a:r>
            <a:r>
              <a:rPr lang="en-US" dirty="0" smtClean="0"/>
              <a:t> about how to live as believers</a:t>
            </a:r>
          </a:p>
          <a:p>
            <a:r>
              <a:rPr lang="en-US" b="1" dirty="0" smtClean="0"/>
              <a:t>Purpose:</a:t>
            </a:r>
            <a:r>
              <a:rPr lang="en-US" dirty="0" smtClean="0"/>
              <a:t> </a:t>
            </a:r>
            <a:r>
              <a:rPr lang="en-US" b="1" dirty="0" smtClean="0"/>
              <a:t>1:28 </a:t>
            </a:r>
            <a:r>
              <a:rPr lang="en-US" dirty="0" smtClean="0"/>
              <a:t>To present every man complete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12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Paul’s message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1:23</a:t>
            </a:r>
            <a:r>
              <a:rPr lang="en-US" dirty="0" smtClean="0"/>
              <a:t> Paul is a minister of the gospel and of the church</a:t>
            </a:r>
          </a:p>
          <a:p>
            <a:r>
              <a:rPr lang="en-US" b="1" dirty="0" smtClean="0"/>
              <a:t>1:25</a:t>
            </a:r>
            <a:r>
              <a:rPr lang="en-US" dirty="0" smtClean="0"/>
              <a:t> A preacher to fully carry out the Word of God, the mystery revealed to him</a:t>
            </a:r>
          </a:p>
          <a:p>
            <a:r>
              <a:rPr lang="en-US" b="1" dirty="0" smtClean="0"/>
              <a:t>Mystery:</a:t>
            </a:r>
            <a:r>
              <a:rPr lang="en-US" dirty="0" smtClean="0"/>
              <a:t> Christ in you, the hope of glory </a:t>
            </a:r>
            <a:r>
              <a:rPr lang="en-US" b="1" dirty="0" smtClean="0"/>
              <a:t>(27)</a:t>
            </a:r>
          </a:p>
          <a:p>
            <a:r>
              <a:rPr lang="en-US" b="1" dirty="0" smtClean="0"/>
              <a:t>Purpose:</a:t>
            </a:r>
            <a:r>
              <a:rPr lang="en-US" dirty="0" smtClean="0"/>
              <a:t> Every man presented complete/mature in Christ </a:t>
            </a:r>
            <a:r>
              <a:rPr lang="en-US" b="1" dirty="0" smtClean="0"/>
              <a:t>(28)</a:t>
            </a:r>
          </a:p>
          <a:p>
            <a:r>
              <a:rPr lang="en-US" dirty="0" smtClean="0"/>
              <a:t>By God’s power,  and Paul’s labor </a:t>
            </a:r>
            <a:r>
              <a:rPr lang="en-US" b="1" dirty="0" smtClean="0"/>
              <a:t>(29)</a:t>
            </a:r>
            <a:r>
              <a:rPr lang="en-US" dirty="0" smtClean="0"/>
              <a:t> to fulfill his ministry from God for others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785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Colossians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Outline: vs. 1-8 </a:t>
            </a:r>
          </a:p>
          <a:p>
            <a:r>
              <a:rPr lang="en-US" dirty="0" smtClean="0"/>
              <a:t>Paul and Timothy  </a:t>
            </a:r>
            <a:r>
              <a:rPr lang="en-US" b="1" dirty="0" smtClean="0"/>
              <a:t>vs. 1</a:t>
            </a:r>
          </a:p>
          <a:p>
            <a:r>
              <a:rPr lang="en-US" dirty="0" smtClean="0"/>
              <a:t>Colossian saints  </a:t>
            </a:r>
            <a:r>
              <a:rPr lang="en-US" b="1" dirty="0" smtClean="0"/>
              <a:t>vs. 2</a:t>
            </a:r>
          </a:p>
          <a:p>
            <a:r>
              <a:rPr lang="en-US" dirty="0" smtClean="0"/>
              <a:t>Church described as faithful </a:t>
            </a:r>
            <a:r>
              <a:rPr lang="en-US" b="1" dirty="0" smtClean="0"/>
              <a:t>vs. 2, 4, 7</a:t>
            </a:r>
          </a:p>
          <a:p>
            <a:r>
              <a:rPr lang="en-US" dirty="0" smtClean="0"/>
              <a:t>Thankfulness for saints they’d never met </a:t>
            </a:r>
            <a:r>
              <a:rPr lang="en-US" b="1" dirty="0" smtClean="0"/>
              <a:t>vs. 3</a:t>
            </a:r>
          </a:p>
          <a:p>
            <a:r>
              <a:rPr lang="en-US" dirty="0" err="1" smtClean="0"/>
              <a:t>Epaphras</a:t>
            </a:r>
            <a:r>
              <a:rPr lang="en-US" dirty="0" smtClean="0"/>
              <a:t> knew they loved ALL the saints </a:t>
            </a:r>
            <a:r>
              <a:rPr lang="en-US" b="1" dirty="0" smtClean="0"/>
              <a:t>vs. 4</a:t>
            </a:r>
          </a:p>
          <a:p>
            <a:r>
              <a:rPr lang="en-US" dirty="0" smtClean="0"/>
              <a:t>They had been increasing and bearing fruit since the DAY they heard it!!! </a:t>
            </a:r>
            <a:r>
              <a:rPr lang="en-US" b="1" dirty="0" smtClean="0"/>
              <a:t>vs. 6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46600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Colossians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Outline vs. 9  </a:t>
            </a:r>
          </a:p>
          <a:p>
            <a:r>
              <a:rPr lang="en-US" dirty="0" smtClean="0"/>
              <a:t>Paul and Timothy’s prayer for the saints “Since the day we heard of it”  </a:t>
            </a:r>
            <a:r>
              <a:rPr lang="en-US" b="1" dirty="0" smtClean="0"/>
              <a:t>vs. 9</a:t>
            </a:r>
          </a:p>
          <a:p>
            <a:r>
              <a:rPr lang="en-US" dirty="0" smtClean="0"/>
              <a:t>Their desire was for them to be filled with the knowledge of God’s will in </a:t>
            </a:r>
            <a:r>
              <a:rPr lang="en-US" b="1" dirty="0" smtClean="0"/>
              <a:t>ALL</a:t>
            </a:r>
            <a:r>
              <a:rPr lang="en-US" dirty="0" smtClean="0"/>
              <a:t> spiritual wisdom and understanding  </a:t>
            </a:r>
            <a:r>
              <a:rPr lang="en-US" b="1" dirty="0" smtClean="0"/>
              <a:t>vs. 9</a:t>
            </a:r>
          </a:p>
          <a:p>
            <a:r>
              <a:rPr lang="en-US" b="1" dirty="0" smtClean="0"/>
              <a:t>“knowledge”: </a:t>
            </a:r>
            <a:r>
              <a:rPr lang="en-US" dirty="0" err="1" smtClean="0"/>
              <a:t>epignosis</a:t>
            </a:r>
            <a:r>
              <a:rPr lang="en-US" dirty="0" smtClean="0"/>
              <a:t> – FULL knowledge, expresses a more thorough participation in the acquiring of knowledge on the part of the learner</a:t>
            </a:r>
          </a:p>
          <a:p>
            <a:r>
              <a:rPr lang="en-US" b="1" dirty="0" smtClean="0"/>
              <a:t>A knowledge laying claim to personal involvement</a:t>
            </a:r>
          </a:p>
          <a:p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476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“Wisdom”: </a:t>
            </a:r>
            <a:r>
              <a:rPr lang="en-US" b="1" dirty="0" err="1" smtClean="0"/>
              <a:t>sophia</a:t>
            </a:r>
            <a:r>
              <a:rPr lang="en-US" b="1" dirty="0" smtClean="0"/>
              <a:t> </a:t>
            </a:r>
            <a:r>
              <a:rPr lang="en-US" dirty="0" smtClean="0"/>
              <a:t>– insight, intelligence, the capacity to understand and hence, </a:t>
            </a:r>
            <a:r>
              <a:rPr lang="en-US" b="1" dirty="0" smtClean="0"/>
              <a:t>act</a:t>
            </a:r>
            <a:r>
              <a:rPr lang="en-US" dirty="0" smtClean="0"/>
              <a:t> wisely. Insight imparted by God in respect to the divine counsels. The knowledge of how to regulate one’s  own relationship with God.</a:t>
            </a:r>
          </a:p>
          <a:p>
            <a:r>
              <a:rPr lang="en-US" b="1" dirty="0" smtClean="0"/>
              <a:t>“Understanding”:</a:t>
            </a:r>
            <a:r>
              <a:rPr lang="en-US" dirty="0" smtClean="0"/>
              <a:t> </a:t>
            </a:r>
            <a:r>
              <a:rPr lang="en-US" b="1" dirty="0" err="1" smtClean="0"/>
              <a:t>sunesis</a:t>
            </a:r>
            <a:r>
              <a:rPr lang="en-US" b="1" dirty="0" smtClean="0"/>
              <a:t> </a:t>
            </a:r>
            <a:r>
              <a:rPr lang="en-US" dirty="0" smtClean="0"/>
              <a:t>– a mental putting together; to comprehend, reason out, the ability to understand concepts and see relationships between them.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607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do YOU get your counsel, your wisdom, your understanding of God’s will for your life?</a:t>
            </a:r>
          </a:p>
          <a:p>
            <a:r>
              <a:rPr lang="en-US" dirty="0" smtClean="0"/>
              <a:t>How can YOU know ALL things spiritual?</a:t>
            </a:r>
          </a:p>
          <a:p>
            <a:r>
              <a:rPr lang="en-US" dirty="0" smtClean="0"/>
              <a:t>Gnostics will say you can’t.</a:t>
            </a:r>
          </a:p>
          <a:p>
            <a:r>
              <a:rPr lang="en-US" b="1" dirty="0" smtClean="0"/>
              <a:t>Knowing</a:t>
            </a:r>
            <a:r>
              <a:rPr lang="en-US" dirty="0" smtClean="0"/>
              <a:t> the word of God enables one to recognize when man’s counsel goes against God’s wisdom.</a:t>
            </a:r>
          </a:p>
          <a:p>
            <a:r>
              <a:rPr lang="en-US" dirty="0" smtClean="0"/>
              <a:t>Wisdom enables you to ACT on that knowledge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735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Colossians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Result of Paul’s prayer:</a:t>
            </a:r>
          </a:p>
          <a:p>
            <a:r>
              <a:rPr lang="en-US" dirty="0" smtClean="0"/>
              <a:t>Walking in a manner worthy of Christ  </a:t>
            </a:r>
            <a:r>
              <a:rPr lang="en-US" b="1" dirty="0" smtClean="0"/>
              <a:t>vs. 10</a:t>
            </a:r>
          </a:p>
          <a:p>
            <a:r>
              <a:rPr lang="en-US" dirty="0" smtClean="0"/>
              <a:t>Pleasing Him in all respects </a:t>
            </a:r>
            <a:r>
              <a:rPr lang="en-US" b="1" dirty="0" smtClean="0"/>
              <a:t>vs. 10</a:t>
            </a:r>
          </a:p>
          <a:p>
            <a:r>
              <a:rPr lang="en-US" b="1" dirty="0" smtClean="0"/>
              <a:t>Rom. 12:1-2 </a:t>
            </a:r>
            <a:r>
              <a:rPr lang="en-US" dirty="0" smtClean="0"/>
              <a:t>God’s Spirit and Word renews one’s mind: FULL knowledge and wisdom</a:t>
            </a:r>
          </a:p>
          <a:p>
            <a:r>
              <a:rPr lang="en-US" dirty="0" smtClean="0"/>
              <a:t>Proving (trying to learn) the will of God: which is good, acceptable and perfect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646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 on fruit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Bearing fruit in EVERY good work  </a:t>
            </a:r>
            <a:r>
              <a:rPr lang="en-US" b="1" dirty="0" smtClean="0"/>
              <a:t>vs. 10</a:t>
            </a:r>
          </a:p>
          <a:p>
            <a:r>
              <a:rPr lang="en-US" b="1" dirty="0" smtClean="0"/>
              <a:t>Matt. 3 &amp; 7 </a:t>
            </a:r>
            <a:r>
              <a:rPr lang="en-US" dirty="0" smtClean="0"/>
              <a:t>  Jesus said to bear fruit in keeping with repentance</a:t>
            </a:r>
          </a:p>
          <a:p>
            <a:r>
              <a:rPr lang="en-US" dirty="0" smtClean="0"/>
              <a:t>The one who repents will bear fruit, evidence of salvation/changed mind</a:t>
            </a:r>
          </a:p>
          <a:p>
            <a:r>
              <a:rPr lang="en-US" dirty="0" smtClean="0"/>
              <a:t>Good fruit is doing the will of the Father </a:t>
            </a:r>
            <a:r>
              <a:rPr lang="en-US" b="1" dirty="0" smtClean="0"/>
              <a:t>7:21</a:t>
            </a:r>
          </a:p>
          <a:p>
            <a:r>
              <a:rPr lang="en-US" b="1" dirty="0" smtClean="0"/>
              <a:t>False prophets will be recognized by their BAD fruit  7:16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970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Matt. 21:43 </a:t>
            </a:r>
            <a:r>
              <a:rPr lang="en-US" dirty="0" smtClean="0"/>
              <a:t>Because those Jews did not produce fruit, the kingdom was given to the church, the Gentiles…..for a time</a:t>
            </a:r>
          </a:p>
          <a:p>
            <a:r>
              <a:rPr lang="en-US" b="1" dirty="0" smtClean="0"/>
              <a:t>Luke 8:11-15 </a:t>
            </a:r>
            <a:r>
              <a:rPr lang="en-US" dirty="0" smtClean="0"/>
              <a:t>Those who believe God’s Word when they hear it, produce fruit</a:t>
            </a:r>
          </a:p>
          <a:p>
            <a:r>
              <a:rPr lang="en-US" dirty="0" smtClean="0"/>
              <a:t>No fruit: No true life</a:t>
            </a:r>
          </a:p>
          <a:p>
            <a:r>
              <a:rPr lang="en-US" dirty="0" smtClean="0"/>
              <a:t>Fruit in this context comes with perseverance and patience </a:t>
            </a:r>
          </a:p>
          <a:p>
            <a:r>
              <a:rPr lang="en-US" b="1" dirty="0" smtClean="0"/>
              <a:t>Luke 8:12 </a:t>
            </a:r>
            <a:r>
              <a:rPr lang="en-US" dirty="0" smtClean="0"/>
              <a:t>These hearers had not been saved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793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138</TotalTime>
  <Words>1231</Words>
  <Application>Microsoft Office PowerPoint</Application>
  <PresentationFormat>On-screen Show (4:3)</PresentationFormat>
  <Paragraphs>124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Trek</vt:lpstr>
      <vt:lpstr>Colossians</vt:lpstr>
      <vt:lpstr>Review</vt:lpstr>
      <vt:lpstr>Colossians 1</vt:lpstr>
      <vt:lpstr>Colossians 1</vt:lpstr>
      <vt:lpstr>Word definitions</vt:lpstr>
      <vt:lpstr>application</vt:lpstr>
      <vt:lpstr>Colossians 1</vt:lpstr>
      <vt:lpstr>Cross references on fruit</vt:lpstr>
      <vt:lpstr>Cross references</vt:lpstr>
      <vt:lpstr>Cross references</vt:lpstr>
      <vt:lpstr>Cross references</vt:lpstr>
      <vt:lpstr>Colossians 1</vt:lpstr>
      <vt:lpstr>Colossians 1        saints</vt:lpstr>
      <vt:lpstr>“Transferred”</vt:lpstr>
      <vt:lpstr>But god</vt:lpstr>
      <vt:lpstr>Inheritance of the saints</vt:lpstr>
      <vt:lpstr> Jesus in Colossians 1</vt:lpstr>
      <vt:lpstr>Jesus in colossians 1</vt:lpstr>
      <vt:lpstr>What did jesus do?</vt:lpstr>
      <vt:lpstr>Paul’s message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Colossians</dc:title>
  <dc:creator>Jenny Goins</dc:creator>
  <cp:lastModifiedBy>Jenny Goins</cp:lastModifiedBy>
  <cp:revision>32</cp:revision>
  <dcterms:created xsi:type="dcterms:W3CDTF">2019-03-27T11:29:58Z</dcterms:created>
  <dcterms:modified xsi:type="dcterms:W3CDTF">2019-03-27T13:48:03Z</dcterms:modified>
</cp:coreProperties>
</file>