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BA97655-67BD-4349-982E-65FCA0C8086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7747B3D-CAB6-4C4F-BEAF-0D410F5BC322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7655-67BD-4349-982E-65FCA0C8086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7B3D-CAB6-4C4F-BEAF-0D410F5BC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7655-67BD-4349-982E-65FCA0C8086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7B3D-CAB6-4C4F-BEAF-0D410F5BC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7655-67BD-4349-982E-65FCA0C8086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7B3D-CAB6-4C4F-BEAF-0D410F5BC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7655-67BD-4349-982E-65FCA0C8086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7B3D-CAB6-4C4F-BEAF-0D410F5BC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7655-67BD-4349-982E-65FCA0C8086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7B3D-CAB6-4C4F-BEAF-0D410F5BC32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7655-67BD-4349-982E-65FCA0C8086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7B3D-CAB6-4C4F-BEAF-0D410F5BC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7655-67BD-4349-982E-65FCA0C8086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7B3D-CAB6-4C4F-BEAF-0D410F5BC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7655-67BD-4349-982E-65FCA0C8086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7B3D-CAB6-4C4F-BEAF-0D410F5BC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7655-67BD-4349-982E-65FCA0C8086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7B3D-CAB6-4C4F-BEAF-0D410F5BC322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7655-67BD-4349-982E-65FCA0C8086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7B3D-CAB6-4C4F-BEAF-0D410F5BC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BA97655-67BD-4349-982E-65FCA0C8086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7747B3D-CAB6-4C4F-BEAF-0D410F5BC3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Colossians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09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Theme:</a:t>
            </a:r>
            <a:r>
              <a:rPr lang="en-US" dirty="0" smtClean="0"/>
              <a:t> Stand Perfect: Fully assured in ALL God’s Will</a:t>
            </a:r>
          </a:p>
          <a:p>
            <a:r>
              <a:rPr lang="en-US" b="1" dirty="0" smtClean="0"/>
              <a:t>4:3</a:t>
            </a:r>
            <a:r>
              <a:rPr lang="en-US" dirty="0" smtClean="0"/>
              <a:t> Paul asked for prayer</a:t>
            </a:r>
          </a:p>
          <a:p>
            <a:r>
              <a:rPr lang="en-US" b="1" dirty="0" smtClean="0"/>
              <a:t>4:5</a:t>
            </a:r>
            <a:r>
              <a:rPr lang="en-US" dirty="0" smtClean="0"/>
              <a:t> Conduct/Walk in Wisdom</a:t>
            </a:r>
          </a:p>
          <a:p>
            <a:r>
              <a:rPr lang="en-US" b="1" dirty="0" smtClean="0"/>
              <a:t>4:12</a:t>
            </a:r>
            <a:r>
              <a:rPr lang="en-US" dirty="0" smtClean="0"/>
              <a:t> </a:t>
            </a:r>
            <a:r>
              <a:rPr lang="en-US" dirty="0" err="1" smtClean="0"/>
              <a:t>Epaphras’s</a:t>
            </a:r>
            <a:r>
              <a:rPr lang="en-US" dirty="0" smtClean="0"/>
              <a:t> prayer</a:t>
            </a:r>
          </a:p>
          <a:p>
            <a:r>
              <a:rPr lang="en-US" b="1" dirty="0" smtClean="0"/>
              <a:t>4:9&amp;12</a:t>
            </a:r>
            <a:r>
              <a:rPr lang="en-US" dirty="0" smtClean="0"/>
              <a:t> Two men from Colossae with Paul</a:t>
            </a:r>
          </a:p>
          <a:p>
            <a:r>
              <a:rPr lang="en-US" b="1" dirty="0" smtClean="0"/>
              <a:t>4:7/9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ychicus</a:t>
            </a:r>
            <a:r>
              <a:rPr lang="en-US" dirty="0" smtClean="0"/>
              <a:t> and </a:t>
            </a:r>
            <a:r>
              <a:rPr lang="en-US" dirty="0" err="1" smtClean="0"/>
              <a:t>Onesimus</a:t>
            </a:r>
            <a:r>
              <a:rPr lang="en-US" dirty="0" smtClean="0"/>
              <a:t> are sent to give encouragement and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47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Author: Paul  </a:t>
            </a:r>
            <a:r>
              <a:rPr lang="en-US" b="1" dirty="0" smtClean="0"/>
              <a:t>Col. 4:3</a:t>
            </a:r>
          </a:p>
          <a:p>
            <a:r>
              <a:rPr lang="en-US" dirty="0" smtClean="0"/>
              <a:t>When:  </a:t>
            </a:r>
            <a:r>
              <a:rPr lang="en-US" b="1" dirty="0" smtClean="0"/>
              <a:t>AD 60-62</a:t>
            </a:r>
          </a:p>
          <a:p>
            <a:r>
              <a:rPr lang="en-US" dirty="0" smtClean="0"/>
              <a:t>Where: Paul is in prison in Rome </a:t>
            </a:r>
            <a:r>
              <a:rPr lang="en-US" b="1" dirty="0" smtClean="0"/>
              <a:t>Col. 4:3</a:t>
            </a:r>
          </a:p>
          <a:p>
            <a:r>
              <a:rPr lang="en-US" dirty="0" smtClean="0"/>
              <a:t>Who shared the gospel with them?  </a:t>
            </a:r>
            <a:r>
              <a:rPr lang="en-US" dirty="0" err="1" smtClean="0"/>
              <a:t>Epaphras</a:t>
            </a:r>
            <a:r>
              <a:rPr lang="en-US" dirty="0" smtClean="0"/>
              <a:t>   </a:t>
            </a:r>
            <a:r>
              <a:rPr lang="en-US" b="1" dirty="0" smtClean="0"/>
              <a:t>Col. 1:7</a:t>
            </a:r>
          </a:p>
          <a:p>
            <a:r>
              <a:rPr lang="en-US" dirty="0" smtClean="0"/>
              <a:t>How did they get the letter? </a:t>
            </a:r>
            <a:r>
              <a:rPr lang="en-US" dirty="0" err="1"/>
              <a:t>T</a:t>
            </a:r>
            <a:r>
              <a:rPr lang="en-US" dirty="0" err="1" smtClean="0"/>
              <a:t>ychicus</a:t>
            </a:r>
            <a:r>
              <a:rPr lang="en-US" dirty="0" smtClean="0"/>
              <a:t> and </a:t>
            </a:r>
            <a:r>
              <a:rPr lang="en-US" dirty="0" err="1" smtClean="0"/>
              <a:t>Onesimus</a:t>
            </a:r>
            <a:r>
              <a:rPr lang="en-US" dirty="0" smtClean="0"/>
              <a:t> brought it to them  </a:t>
            </a:r>
            <a:r>
              <a:rPr lang="en-US" b="1" dirty="0" smtClean="0"/>
              <a:t>Col. 4:7&amp;9</a:t>
            </a:r>
          </a:p>
          <a:p>
            <a:r>
              <a:rPr lang="en-US" dirty="0" smtClean="0"/>
              <a:t>Who is it written to? Gentile believers in Colossae &amp; Laodicea  </a:t>
            </a:r>
            <a:r>
              <a:rPr lang="en-US" b="1" dirty="0" smtClean="0"/>
              <a:t>Col. 1:21&amp;27;4:16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95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City of Colossae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Small city in the </a:t>
            </a:r>
            <a:r>
              <a:rPr lang="en-US" dirty="0" err="1" smtClean="0"/>
              <a:t>Lycus</a:t>
            </a:r>
            <a:r>
              <a:rPr lang="en-US" dirty="0" smtClean="0"/>
              <a:t> Valley</a:t>
            </a:r>
          </a:p>
          <a:p>
            <a:r>
              <a:rPr lang="en-US" dirty="0" smtClean="0"/>
              <a:t>About 100 miles from Ephesus, but close to Hierapolis and Laodicea; about 12 miles</a:t>
            </a:r>
          </a:p>
          <a:p>
            <a:r>
              <a:rPr lang="en-US" dirty="0" smtClean="0"/>
              <a:t>On a trade route from Ephesus so various religions and philosophies present</a:t>
            </a:r>
          </a:p>
          <a:p>
            <a:r>
              <a:rPr lang="en-US" dirty="0" smtClean="0"/>
              <a:t>In the southern part of ancient Phrygia</a:t>
            </a:r>
          </a:p>
          <a:p>
            <a:r>
              <a:rPr lang="en-US" dirty="0" smtClean="0"/>
              <a:t>Adopted home of Oriental mysticism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22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Colossians At a Glance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Book Theme:</a:t>
            </a:r>
            <a:r>
              <a:rPr lang="en-US" dirty="0" smtClean="0"/>
              <a:t> Don’t be Deluded: You are Complete in Christ</a:t>
            </a:r>
          </a:p>
          <a:p>
            <a:r>
              <a:rPr lang="en-US" b="1" dirty="0" smtClean="0"/>
              <a:t>Chapter 1</a:t>
            </a:r>
            <a:r>
              <a:rPr lang="en-US" dirty="0" smtClean="0"/>
              <a:t>  Be Filled with True Knowledge: Walk Worthy</a:t>
            </a:r>
          </a:p>
          <a:p>
            <a:r>
              <a:rPr lang="en-US" b="1" dirty="0" smtClean="0"/>
              <a:t>Vs 1</a:t>
            </a:r>
            <a:r>
              <a:rPr lang="en-US" dirty="0" smtClean="0"/>
              <a:t>Paul, Timothy, apostles by God’s will</a:t>
            </a:r>
          </a:p>
          <a:p>
            <a:r>
              <a:rPr lang="en-US" b="1" dirty="0" smtClean="0"/>
              <a:t>Vs. 2 </a:t>
            </a:r>
            <a:r>
              <a:rPr lang="en-US" dirty="0" smtClean="0"/>
              <a:t>To Saints, faithful brethren in Christ at Colossae</a:t>
            </a:r>
          </a:p>
          <a:p>
            <a:r>
              <a:rPr lang="en-US" b="1" dirty="0" smtClean="0"/>
              <a:t>Vs. 7-8 </a:t>
            </a:r>
            <a:r>
              <a:rPr lang="en-US" dirty="0" err="1" smtClean="0"/>
              <a:t>Epaphras</a:t>
            </a:r>
            <a:r>
              <a:rPr lang="en-US" dirty="0" smtClean="0"/>
              <a:t> told Paul about bringing the gospel to the Colossians and how they had received it by faith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176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Vs. 9-14 </a:t>
            </a:r>
            <a:r>
              <a:rPr lang="en-US" dirty="0" smtClean="0"/>
              <a:t>Paul and Timothy’s prayer for the saints</a:t>
            </a:r>
          </a:p>
          <a:p>
            <a:r>
              <a:rPr lang="en-US" b="1" dirty="0" smtClean="0"/>
              <a:t>Vs. 15-20 </a:t>
            </a:r>
            <a:r>
              <a:rPr lang="en-US" dirty="0" smtClean="0"/>
              <a:t>Teaching about Christ</a:t>
            </a:r>
          </a:p>
          <a:p>
            <a:r>
              <a:rPr lang="en-US" b="1" dirty="0" smtClean="0"/>
              <a:t>VS. 21-23 </a:t>
            </a:r>
            <a:r>
              <a:rPr lang="en-US" dirty="0" smtClean="0"/>
              <a:t>Describes the Colossians before and after believing in Christ</a:t>
            </a:r>
          </a:p>
          <a:p>
            <a:r>
              <a:rPr lang="en-US" b="1" dirty="0" smtClean="0"/>
              <a:t>Vs. 23 </a:t>
            </a:r>
            <a:r>
              <a:rPr lang="en-US" dirty="0" smtClean="0"/>
              <a:t>Formerly aliens, Gentiles, but now reconciled</a:t>
            </a:r>
          </a:p>
          <a:p>
            <a:r>
              <a:rPr lang="en-US" b="1" dirty="0" smtClean="0"/>
              <a:t>Vs. 24-29 </a:t>
            </a:r>
            <a:r>
              <a:rPr lang="en-US" dirty="0" smtClean="0"/>
              <a:t>Paul’s ministry and purpose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035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“Mystery”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1:24</a:t>
            </a:r>
            <a:r>
              <a:rPr lang="en-US" dirty="0" smtClean="0"/>
              <a:t> Christ’s body = church</a:t>
            </a:r>
          </a:p>
          <a:p>
            <a:r>
              <a:rPr lang="en-US" b="1" dirty="0" smtClean="0"/>
              <a:t>1:26</a:t>
            </a:r>
            <a:r>
              <a:rPr lang="en-US" dirty="0" smtClean="0"/>
              <a:t> Hidden from the past ages and generations, but now manifested to His saints</a:t>
            </a:r>
          </a:p>
          <a:p>
            <a:r>
              <a:rPr lang="en-US" b="1" dirty="0" smtClean="0"/>
              <a:t>1:27</a:t>
            </a:r>
            <a:r>
              <a:rPr lang="en-US" dirty="0" smtClean="0"/>
              <a:t> Christ in you, the hope of glory, revealed to the Gentiles</a:t>
            </a:r>
          </a:p>
          <a:p>
            <a:r>
              <a:rPr lang="en-US" dirty="0" smtClean="0"/>
              <a:t>Why now? Why to them? Why through Paul, Timothy and </a:t>
            </a:r>
            <a:r>
              <a:rPr lang="en-US" dirty="0" err="1" smtClean="0"/>
              <a:t>Epaphras</a:t>
            </a:r>
            <a:r>
              <a:rPr lang="en-US" dirty="0" smtClean="0"/>
              <a:t>????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021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Theme:</a:t>
            </a:r>
            <a:r>
              <a:rPr lang="en-US" dirty="0" smtClean="0"/>
              <a:t> Let No One Take </a:t>
            </a:r>
            <a:r>
              <a:rPr lang="en-US" dirty="0"/>
              <a:t>Y</a:t>
            </a:r>
            <a:r>
              <a:rPr lang="en-US" dirty="0" smtClean="0"/>
              <a:t>ou Captive</a:t>
            </a:r>
          </a:p>
          <a:p>
            <a:r>
              <a:rPr lang="en-US" b="1" dirty="0" smtClean="0"/>
              <a:t>2:1</a:t>
            </a:r>
            <a:r>
              <a:rPr lang="en-US" dirty="0" smtClean="0"/>
              <a:t> Paul struggles for those who have never seen his face, but he rejoices in their steadfast faith</a:t>
            </a:r>
          </a:p>
          <a:p>
            <a:r>
              <a:rPr lang="en-US" b="1" dirty="0" smtClean="0"/>
              <a:t>2:2</a:t>
            </a:r>
            <a:r>
              <a:rPr lang="en-US" dirty="0" smtClean="0"/>
              <a:t> Wants them to have full assurance of understanding and true knowledge</a:t>
            </a:r>
          </a:p>
          <a:p>
            <a:r>
              <a:rPr lang="en-US" b="1" dirty="0" smtClean="0"/>
              <a:t>2:3</a:t>
            </a:r>
            <a:r>
              <a:rPr lang="en-US" dirty="0" smtClean="0"/>
              <a:t> ALL treasures of wisdom and knowledge are hidden in Christ</a:t>
            </a:r>
          </a:p>
          <a:p>
            <a:r>
              <a:rPr lang="en-US" b="1" dirty="0" smtClean="0"/>
              <a:t>2:5</a:t>
            </a:r>
            <a:r>
              <a:rPr lang="en-US" dirty="0" smtClean="0"/>
              <a:t> Church had good discipline/order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3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Warnings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2:4 </a:t>
            </a:r>
            <a:r>
              <a:rPr lang="en-US" dirty="0" smtClean="0"/>
              <a:t>Let no one delude you with persuasive/plausible arguments</a:t>
            </a:r>
          </a:p>
          <a:p>
            <a:r>
              <a:rPr lang="en-US" b="1" dirty="0" smtClean="0"/>
              <a:t>2:8</a:t>
            </a:r>
            <a:r>
              <a:rPr lang="en-US" dirty="0" smtClean="0"/>
              <a:t> Don’t be taken captive by philosophy/empty deception/deceit, etc.</a:t>
            </a:r>
          </a:p>
          <a:p>
            <a:r>
              <a:rPr lang="en-US" b="1" dirty="0" smtClean="0"/>
              <a:t>2:16</a:t>
            </a:r>
            <a:r>
              <a:rPr lang="en-US" dirty="0" smtClean="0"/>
              <a:t> Let no one judge you! Christ is the substance, these are only shadows</a:t>
            </a:r>
          </a:p>
          <a:p>
            <a:r>
              <a:rPr lang="en-US" b="1" dirty="0" smtClean="0"/>
              <a:t>2:18-23</a:t>
            </a:r>
            <a:r>
              <a:rPr lang="en-US" dirty="0" smtClean="0"/>
              <a:t> Defrauding, self-abasement, angel worship, visions: </a:t>
            </a:r>
            <a:r>
              <a:rPr lang="en-US" b="1" dirty="0" smtClean="0"/>
              <a:t>NO VALUE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8305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Theme:</a:t>
            </a:r>
            <a:r>
              <a:rPr lang="en-US" dirty="0" smtClean="0"/>
              <a:t> Lay aside the </a:t>
            </a:r>
            <a:r>
              <a:rPr lang="en-US" dirty="0"/>
              <a:t>O</a:t>
            </a:r>
            <a:r>
              <a:rPr lang="en-US" dirty="0" smtClean="0"/>
              <a:t>ld </a:t>
            </a:r>
            <a:r>
              <a:rPr lang="en-US" dirty="0"/>
              <a:t>S</a:t>
            </a:r>
            <a:r>
              <a:rPr lang="en-US" dirty="0" smtClean="0"/>
              <a:t>elf: Put on New</a:t>
            </a:r>
          </a:p>
          <a:p>
            <a:r>
              <a:rPr lang="en-US" dirty="0" smtClean="0"/>
              <a:t>Begins with a list of instructions</a:t>
            </a:r>
          </a:p>
          <a:p>
            <a:r>
              <a:rPr lang="en-US" b="1" dirty="0" smtClean="0"/>
              <a:t>3:4</a:t>
            </a:r>
            <a:r>
              <a:rPr lang="en-US" dirty="0" smtClean="0"/>
              <a:t> Description of Christ WHO is our life</a:t>
            </a:r>
          </a:p>
          <a:p>
            <a:r>
              <a:rPr lang="en-US" b="1" dirty="0" smtClean="0"/>
              <a:t>3:5</a:t>
            </a:r>
            <a:r>
              <a:rPr lang="en-US" dirty="0" smtClean="0"/>
              <a:t> Earthly body dead to…..</a:t>
            </a:r>
          </a:p>
          <a:p>
            <a:r>
              <a:rPr lang="en-US" b="1" dirty="0" smtClean="0"/>
              <a:t>3:6</a:t>
            </a:r>
            <a:r>
              <a:rPr lang="en-US" dirty="0" smtClean="0"/>
              <a:t> Wrath of God will come</a:t>
            </a:r>
          </a:p>
          <a:p>
            <a:r>
              <a:rPr lang="en-US" b="1" dirty="0" smtClean="0"/>
              <a:t>3:7</a:t>
            </a:r>
            <a:r>
              <a:rPr lang="en-US" dirty="0" smtClean="0"/>
              <a:t> Once you walked..</a:t>
            </a:r>
          </a:p>
          <a:p>
            <a:r>
              <a:rPr lang="en-US" b="1" dirty="0" smtClean="0"/>
              <a:t>3:8</a:t>
            </a:r>
            <a:r>
              <a:rPr lang="en-US" dirty="0" smtClean="0"/>
              <a:t> But NOW</a:t>
            </a:r>
          </a:p>
          <a:p>
            <a:r>
              <a:rPr lang="en-US" b="1" dirty="0" smtClean="0"/>
              <a:t>3:18-25</a:t>
            </a:r>
            <a:r>
              <a:rPr lang="en-US" dirty="0" smtClean="0"/>
              <a:t> Specific instruction to wives, husbands, children, fathers, slaves…on to Masters </a:t>
            </a:r>
            <a:r>
              <a:rPr lang="en-US" b="1" dirty="0" smtClean="0"/>
              <a:t>4:1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1741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57</TotalTime>
  <Words>498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Austin</vt:lpstr>
      <vt:lpstr>Colossians</vt:lpstr>
      <vt:lpstr>Historical Setting</vt:lpstr>
      <vt:lpstr>City of Colossae</vt:lpstr>
      <vt:lpstr>Colossians At a Glance</vt:lpstr>
      <vt:lpstr>Colossians 1</vt:lpstr>
      <vt:lpstr>“Mystery”</vt:lpstr>
      <vt:lpstr>Colossians 2</vt:lpstr>
      <vt:lpstr>Warnings</vt:lpstr>
      <vt:lpstr>Colossians 3</vt:lpstr>
      <vt:lpstr>Colossians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Colossians</dc:title>
  <dc:creator>Jenny Goins</dc:creator>
  <cp:lastModifiedBy>Jenny Goins</cp:lastModifiedBy>
  <cp:revision>18</cp:revision>
  <dcterms:created xsi:type="dcterms:W3CDTF">2019-03-13T14:56:05Z</dcterms:created>
  <dcterms:modified xsi:type="dcterms:W3CDTF">2019-03-13T15:53:08Z</dcterms:modified>
</cp:coreProperties>
</file>