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FC211-195C-420E-9AD0-1AB5964ECE01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BCE7143-E102-48F4-894F-1AD6F29567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FC211-195C-420E-9AD0-1AB5964ECE01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7143-E102-48F4-894F-1AD6F29567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FC211-195C-420E-9AD0-1AB5964ECE01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7143-E102-48F4-894F-1AD6F29567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FC211-195C-420E-9AD0-1AB5964ECE01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BCE7143-E102-48F4-894F-1AD6F29567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FC211-195C-420E-9AD0-1AB5964ECE01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7143-E102-48F4-894F-1AD6F295673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FC211-195C-420E-9AD0-1AB5964ECE01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7143-E102-48F4-894F-1AD6F29567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FC211-195C-420E-9AD0-1AB5964ECE01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BCE7143-E102-48F4-894F-1AD6F295673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FC211-195C-420E-9AD0-1AB5964ECE01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7143-E102-48F4-894F-1AD6F29567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FC211-195C-420E-9AD0-1AB5964ECE01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7143-E102-48F4-894F-1AD6F29567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FC211-195C-420E-9AD0-1AB5964ECE01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7143-E102-48F4-894F-1AD6F295673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9FC211-195C-420E-9AD0-1AB5964ECE01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E7143-E102-48F4-894F-1AD6F295673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009FC211-195C-420E-9AD0-1AB5964ECE01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BCE7143-E102-48F4-894F-1AD6F295673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Lesson 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2 Peter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77706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Believers’ conduct &amp;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Luke 12  </a:t>
            </a:r>
            <a:r>
              <a:rPr lang="en-US" dirty="0" smtClean="0"/>
              <a:t>Be ready/stay dressed for action, on the alert, faithful, sensible, wise and obedient</a:t>
            </a:r>
          </a:p>
          <a:p>
            <a:r>
              <a:rPr lang="en-US" b="1" dirty="0" smtClean="0"/>
              <a:t>I Thess</a:t>
            </a:r>
            <a:r>
              <a:rPr lang="en-US" dirty="0" smtClean="0"/>
              <a:t>. Serve Him, be found waiting on Him</a:t>
            </a:r>
          </a:p>
          <a:p>
            <a:r>
              <a:rPr lang="en-US" dirty="0" smtClean="0"/>
              <a:t>Increase and abound in love for one another and for </a:t>
            </a:r>
            <a:r>
              <a:rPr lang="en-US" b="1" dirty="0" smtClean="0"/>
              <a:t>all</a:t>
            </a:r>
            <a:r>
              <a:rPr lang="en-US" dirty="0" smtClean="0"/>
              <a:t> men</a:t>
            </a:r>
          </a:p>
          <a:p>
            <a:r>
              <a:rPr lang="en-US" dirty="0" smtClean="0"/>
              <a:t>Be sober/live together with Him</a:t>
            </a:r>
          </a:p>
          <a:p>
            <a:r>
              <a:rPr lang="en-US" dirty="0" smtClean="0"/>
              <a:t>Encourage one another</a:t>
            </a:r>
          </a:p>
          <a:p>
            <a:r>
              <a:rPr lang="en-US" dirty="0" smtClean="0"/>
              <a:t>Build one another 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874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Believers’ conduct &amp;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 John</a:t>
            </a:r>
            <a:r>
              <a:rPr lang="en-US" dirty="0" smtClean="0"/>
              <a:t> Fix your hope on Him</a:t>
            </a:r>
          </a:p>
          <a:p>
            <a:r>
              <a:rPr lang="en-US" b="1" dirty="0" smtClean="0"/>
              <a:t>Luke 19 </a:t>
            </a:r>
            <a:r>
              <a:rPr lang="en-US" dirty="0" smtClean="0"/>
              <a:t>Be faithful no matter the size or amount God has entrusted you with</a:t>
            </a:r>
          </a:p>
          <a:p>
            <a:r>
              <a:rPr lang="en-US" b="1" dirty="0" smtClean="0"/>
              <a:t>2 Pet. 1:5-7 </a:t>
            </a:r>
            <a:r>
              <a:rPr lang="en-US" dirty="0" smtClean="0"/>
              <a:t>Practice these qualities as evidence of your salvation</a:t>
            </a:r>
          </a:p>
          <a:p>
            <a:r>
              <a:rPr lang="en-US" dirty="0" smtClean="0"/>
              <a:t>Knowledge will lead to steadfastness</a:t>
            </a:r>
          </a:p>
          <a:p>
            <a:r>
              <a:rPr lang="en-US" b="1" dirty="0" smtClean="0"/>
              <a:t>2 Pet. 3:18 </a:t>
            </a:r>
            <a:r>
              <a:rPr lang="en-US" dirty="0" smtClean="0"/>
              <a:t>Grow in the grace and knowledge of our Lord and Savior Jesus Christ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861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Believers’ conduct &amp; responsibility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I Pet. 2:2 </a:t>
            </a:r>
            <a:r>
              <a:rPr lang="en-US" dirty="0" smtClean="0"/>
              <a:t>Long for the pure milk of the Word</a:t>
            </a:r>
          </a:p>
          <a:p>
            <a:r>
              <a:rPr lang="en-US" b="1" dirty="0" smtClean="0"/>
              <a:t>Heb. 5 </a:t>
            </a:r>
            <a:r>
              <a:rPr lang="en-US" dirty="0" smtClean="0"/>
              <a:t>Move on to solid food like the mature, who because of </a:t>
            </a:r>
            <a:r>
              <a:rPr lang="en-US" b="1" dirty="0" smtClean="0"/>
              <a:t>practice</a:t>
            </a:r>
            <a:r>
              <a:rPr lang="en-US" dirty="0" smtClean="0"/>
              <a:t> have their senses trained to discern good and evil (vs. 14)</a:t>
            </a:r>
          </a:p>
          <a:p>
            <a:r>
              <a:rPr lang="en-US" b="1" dirty="0" smtClean="0"/>
              <a:t>Col. 2 </a:t>
            </a:r>
            <a:r>
              <a:rPr lang="en-US" dirty="0" smtClean="0"/>
              <a:t>Walk in Christ, firmly rooted in Him</a:t>
            </a:r>
          </a:p>
          <a:p>
            <a:r>
              <a:rPr lang="en-US" dirty="0" smtClean="0"/>
              <a:t>Don’t be taken captive through philosophy and empty deception by the tradition of men</a:t>
            </a:r>
          </a:p>
          <a:p>
            <a:r>
              <a:rPr lang="en-US" dirty="0" smtClean="0"/>
              <a:t>Be built up in Him</a:t>
            </a:r>
          </a:p>
          <a:p>
            <a:r>
              <a:rPr lang="en-US" dirty="0" smtClean="0"/>
              <a:t>Be established in your faith</a:t>
            </a:r>
          </a:p>
          <a:p>
            <a:r>
              <a:rPr lang="en-US" dirty="0" smtClean="0"/>
              <a:t>Be overflowing with gratitude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2085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Believers’ conduct &amp;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 Tim. 2:15 </a:t>
            </a:r>
            <a:r>
              <a:rPr lang="en-US" dirty="0" smtClean="0"/>
              <a:t>Be approved workmen so you don’t need to be ashamed</a:t>
            </a:r>
          </a:p>
          <a:p>
            <a:r>
              <a:rPr lang="en-US" dirty="0" smtClean="0"/>
              <a:t>Handle the Word accurately</a:t>
            </a:r>
          </a:p>
          <a:p>
            <a:r>
              <a:rPr lang="en-US" b="1" dirty="0" smtClean="0"/>
              <a:t>Eph. 5 </a:t>
            </a:r>
            <a:r>
              <a:rPr lang="en-US" dirty="0" smtClean="0"/>
              <a:t>Christ cleanses the church through His Word so grow in </a:t>
            </a:r>
            <a:r>
              <a:rPr lang="en-US" smtClean="0"/>
              <a:t>your knowledge/practice of it!</a:t>
            </a:r>
            <a:endParaRPr lang="en-US" dirty="0" smtClean="0"/>
          </a:p>
          <a:p>
            <a:r>
              <a:rPr lang="en-US" dirty="0" smtClean="0"/>
              <a:t>Be the bride Christ presents to the Father, without spot or wrinkle BECAUSE you have been on your guard and have grown in Truth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477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  possible outline of 2 peter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1:1-4 </a:t>
            </a:r>
            <a:r>
              <a:rPr lang="en-US" dirty="0" smtClean="0"/>
              <a:t>What God did for believers</a:t>
            </a:r>
          </a:p>
          <a:p>
            <a:r>
              <a:rPr lang="en-US" b="1" dirty="0" smtClean="0"/>
              <a:t>1:5-11</a:t>
            </a:r>
            <a:r>
              <a:rPr lang="en-US" dirty="0" smtClean="0"/>
              <a:t> Qualities believers are to supply to their faith</a:t>
            </a:r>
          </a:p>
          <a:p>
            <a:r>
              <a:rPr lang="en-US" b="1" dirty="0" smtClean="0"/>
              <a:t>1:12-21</a:t>
            </a:r>
            <a:r>
              <a:rPr lang="en-US" dirty="0" smtClean="0"/>
              <a:t> Peter’s death/but he had been diligent</a:t>
            </a:r>
          </a:p>
          <a:p>
            <a:r>
              <a:rPr lang="en-US" b="1" dirty="0" smtClean="0"/>
              <a:t>2</a:t>
            </a:r>
            <a:r>
              <a:rPr lang="en-US" dirty="0" smtClean="0"/>
              <a:t>    False Teachers/destructive heresies/judgment</a:t>
            </a:r>
          </a:p>
          <a:p>
            <a:r>
              <a:rPr lang="en-US" b="1" dirty="0" smtClean="0"/>
              <a:t>3</a:t>
            </a:r>
            <a:r>
              <a:rPr lang="en-US" dirty="0" smtClean="0"/>
              <a:t>  Warning of mockers/scoffers  Day of Judgment is coming and Christ’s return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26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 peter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Day of the Lord/Day of God   </a:t>
            </a:r>
            <a:r>
              <a:rPr lang="en-US" dirty="0" smtClean="0"/>
              <a:t>Are the same</a:t>
            </a:r>
          </a:p>
          <a:p>
            <a:r>
              <a:rPr lang="en-US" dirty="0" smtClean="0"/>
              <a:t>Comes in the Last Days  </a:t>
            </a:r>
            <a:r>
              <a:rPr lang="en-US" b="1" dirty="0" smtClean="0"/>
              <a:t>vs. 3</a:t>
            </a:r>
          </a:p>
          <a:p>
            <a:r>
              <a:rPr lang="en-US" dirty="0" smtClean="0"/>
              <a:t>Day of Judgment/destruction for ungodly  </a:t>
            </a:r>
            <a:r>
              <a:rPr lang="en-US" b="1" dirty="0" smtClean="0"/>
              <a:t>vs. 7</a:t>
            </a:r>
          </a:p>
          <a:p>
            <a:r>
              <a:rPr lang="en-US" dirty="0" smtClean="0"/>
              <a:t>Comes like a thief, unexpectedly  </a:t>
            </a:r>
            <a:r>
              <a:rPr lang="en-US" b="1" dirty="0" smtClean="0"/>
              <a:t>vs. 10</a:t>
            </a:r>
          </a:p>
          <a:p>
            <a:r>
              <a:rPr lang="en-US" dirty="0" smtClean="0"/>
              <a:t>Heavens pass away with a roar  </a:t>
            </a:r>
            <a:r>
              <a:rPr lang="en-US" b="1" dirty="0" smtClean="0"/>
              <a:t>vs. 10</a:t>
            </a:r>
          </a:p>
          <a:p>
            <a:r>
              <a:rPr lang="en-US" dirty="0" smtClean="0"/>
              <a:t>Elements destroyed with intense heat  </a:t>
            </a:r>
            <a:r>
              <a:rPr lang="en-US" b="1" dirty="0" smtClean="0"/>
              <a:t>vs. 10</a:t>
            </a:r>
          </a:p>
          <a:p>
            <a:r>
              <a:rPr lang="en-US" dirty="0" smtClean="0"/>
              <a:t>Earth and its works burned up  </a:t>
            </a:r>
            <a:r>
              <a:rPr lang="en-US" b="1" dirty="0" smtClean="0"/>
              <a:t>vs. 10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089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testament 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b="1" dirty="0" smtClean="0"/>
              <a:t>Isaiah 13:6-13</a:t>
            </a:r>
          </a:p>
          <a:p>
            <a:r>
              <a:rPr lang="en-US" dirty="0" smtClean="0"/>
              <a:t>Destruction from the Almighty</a:t>
            </a:r>
          </a:p>
          <a:p>
            <a:r>
              <a:rPr lang="en-US" dirty="0" smtClean="0"/>
              <a:t>Every man’s heart will melt</a:t>
            </a:r>
          </a:p>
          <a:p>
            <a:r>
              <a:rPr lang="en-US" dirty="0" smtClean="0"/>
              <a:t>Astonishment/aghast</a:t>
            </a:r>
          </a:p>
          <a:p>
            <a:r>
              <a:rPr lang="en-US" dirty="0" smtClean="0"/>
              <a:t>Fury/wrath and burning/fierce anger</a:t>
            </a:r>
          </a:p>
          <a:p>
            <a:r>
              <a:rPr lang="en-US" dirty="0" smtClean="0"/>
              <a:t>Land will be a desolation, exterminate sinners</a:t>
            </a:r>
          </a:p>
          <a:p>
            <a:r>
              <a:rPr lang="en-US" dirty="0" smtClean="0"/>
              <a:t>Stars flash no light, sun dark, moon dark</a:t>
            </a:r>
          </a:p>
          <a:p>
            <a:r>
              <a:rPr lang="en-US" dirty="0" smtClean="0"/>
              <a:t>Punish the WORLD for evil</a:t>
            </a:r>
          </a:p>
          <a:p>
            <a:r>
              <a:rPr lang="en-US" dirty="0" smtClean="0"/>
              <a:t>Man scarcer than pure gold/people will be rare</a:t>
            </a:r>
          </a:p>
          <a:p>
            <a:r>
              <a:rPr lang="en-US" dirty="0" smtClean="0"/>
              <a:t>Heavens tremble at the Lord’s fury and wrath</a:t>
            </a:r>
          </a:p>
          <a:p>
            <a:r>
              <a:rPr lang="en-US" dirty="0" smtClean="0"/>
              <a:t>The Day of His burning anger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6079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testament 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/>
              <a:t>Ez. 7:19 </a:t>
            </a:r>
            <a:r>
              <a:rPr lang="en-US" dirty="0" smtClean="0"/>
              <a:t>Silver and gold cannot deliver</a:t>
            </a:r>
          </a:p>
          <a:p>
            <a:r>
              <a:rPr lang="en-US" dirty="0" smtClean="0"/>
              <a:t>Iniquity has become an occasion for stumbling</a:t>
            </a:r>
          </a:p>
          <a:p>
            <a:r>
              <a:rPr lang="en-US" b="1" dirty="0" smtClean="0"/>
              <a:t>Ez. 30:1-3 </a:t>
            </a:r>
            <a:r>
              <a:rPr lang="en-US" dirty="0" smtClean="0"/>
              <a:t>Day of clouds/doom for the nations</a:t>
            </a:r>
          </a:p>
          <a:p>
            <a:r>
              <a:rPr lang="en-US" b="1" dirty="0" smtClean="0"/>
              <a:t>Joel 1:15 </a:t>
            </a:r>
            <a:r>
              <a:rPr lang="en-US" dirty="0" smtClean="0"/>
              <a:t>Destruction from the Almighty</a:t>
            </a:r>
          </a:p>
          <a:p>
            <a:r>
              <a:rPr lang="en-US" b="1" dirty="0" smtClean="0"/>
              <a:t>Joel 2:2 </a:t>
            </a:r>
            <a:r>
              <a:rPr lang="en-US" dirty="0" smtClean="0"/>
              <a:t>Darkness/gloom/clouds/darkness</a:t>
            </a:r>
          </a:p>
          <a:p>
            <a:r>
              <a:rPr lang="en-US" dirty="0" smtClean="0"/>
              <a:t>Never been anything like it</a:t>
            </a:r>
          </a:p>
          <a:p>
            <a:r>
              <a:rPr lang="en-US" b="1" dirty="0" smtClean="0"/>
              <a:t>Joel 2:3 </a:t>
            </a:r>
            <a:r>
              <a:rPr lang="en-US" dirty="0" smtClean="0"/>
              <a:t>Great and mighty people with fire behind and before them: no escape…who can endure?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820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testament 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Joel 3:9-21</a:t>
            </a:r>
            <a:r>
              <a:rPr lang="en-US" dirty="0" smtClean="0"/>
              <a:t>  Nations will be judged</a:t>
            </a:r>
          </a:p>
          <a:p>
            <a:r>
              <a:rPr lang="en-US" dirty="0" smtClean="0"/>
              <a:t>Sun and moon grow dark/stars loose their brightness</a:t>
            </a:r>
          </a:p>
          <a:p>
            <a:r>
              <a:rPr lang="en-US" dirty="0" smtClean="0"/>
              <a:t>The Lord roars, heavens and earth tremble</a:t>
            </a:r>
          </a:p>
          <a:p>
            <a:r>
              <a:rPr lang="en-US" dirty="0" smtClean="0"/>
              <a:t>Lord is a refuge for His people</a:t>
            </a:r>
          </a:p>
          <a:p>
            <a:r>
              <a:rPr lang="en-US" dirty="0" smtClean="0"/>
              <a:t>Jerusalem will be holy</a:t>
            </a:r>
          </a:p>
          <a:p>
            <a:r>
              <a:rPr lang="en-US" dirty="0" smtClean="0"/>
              <a:t>Egypt and Edom will be judged</a:t>
            </a:r>
          </a:p>
          <a:p>
            <a:r>
              <a:rPr lang="en-US" dirty="0" smtClean="0"/>
              <a:t>God will avenge Israel</a:t>
            </a:r>
          </a:p>
          <a:p>
            <a:r>
              <a:rPr lang="en-US" dirty="0" smtClean="0"/>
              <a:t>Judah and Jerusalem will be inhabited forever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850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Old testament 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Zeph. 1:7-18 </a:t>
            </a:r>
          </a:p>
          <a:p>
            <a:r>
              <a:rPr lang="en-US" dirty="0" smtClean="0"/>
              <a:t>Day of the Lord’s sacrifice</a:t>
            </a:r>
          </a:p>
          <a:p>
            <a:r>
              <a:rPr lang="en-US" dirty="0" smtClean="0"/>
              <a:t>Punishment for those who say, “The Lord will not do good or evil”</a:t>
            </a:r>
          </a:p>
          <a:p>
            <a:r>
              <a:rPr lang="en-US" dirty="0" smtClean="0"/>
              <a:t>Wrath, trouble, distress</a:t>
            </a:r>
          </a:p>
          <a:p>
            <a:r>
              <a:rPr lang="en-US" dirty="0" smtClean="0"/>
              <a:t>Destruction and desolation</a:t>
            </a:r>
          </a:p>
          <a:p>
            <a:r>
              <a:rPr lang="en-US" dirty="0" smtClean="0"/>
              <a:t>Lord will make a complete end of ALL the inhabitants of the earth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2726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testament cross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Christ’s Return</a:t>
            </a:r>
          </a:p>
          <a:p>
            <a:r>
              <a:rPr lang="en-US" b="1" dirty="0" smtClean="0"/>
              <a:t>Matt. 24 </a:t>
            </a:r>
            <a:r>
              <a:rPr lang="en-US" dirty="0" smtClean="0"/>
              <a:t>Just like the time before the Flood</a:t>
            </a:r>
          </a:p>
          <a:p>
            <a:r>
              <a:rPr lang="en-US" dirty="0" smtClean="0"/>
              <a:t>“They did not understand UNTIL the flood took them away” </a:t>
            </a:r>
            <a:r>
              <a:rPr lang="en-US" b="1" dirty="0" smtClean="0"/>
              <a:t>vs. 39</a:t>
            </a:r>
          </a:p>
          <a:p>
            <a:r>
              <a:rPr lang="en-US" b="1" dirty="0" smtClean="0"/>
              <a:t>2 Pet. 3:13 </a:t>
            </a:r>
            <a:r>
              <a:rPr lang="en-US" dirty="0" smtClean="0"/>
              <a:t>The faithful will not be surprised</a:t>
            </a:r>
          </a:p>
          <a:p>
            <a:r>
              <a:rPr lang="en-US" b="1" dirty="0" smtClean="0"/>
              <a:t>Only like a thief for those who don’t believe</a:t>
            </a:r>
            <a:endParaRPr lang="en-US" dirty="0" smtClean="0"/>
          </a:p>
          <a:p>
            <a:r>
              <a:rPr lang="en-US" dirty="0" smtClean="0"/>
              <a:t>Believers are NOT destined for wrath  </a:t>
            </a:r>
            <a:r>
              <a:rPr lang="en-US" b="1" dirty="0" smtClean="0"/>
              <a:t>5:9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73206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Believers’ conduct &amp;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2 Pet. 3:11 </a:t>
            </a:r>
            <a:r>
              <a:rPr lang="en-US" dirty="0" smtClean="0"/>
              <a:t>Live godly lives in holy conduct</a:t>
            </a:r>
          </a:p>
          <a:p>
            <a:r>
              <a:rPr lang="en-US" b="1" dirty="0" smtClean="0"/>
              <a:t>3:12</a:t>
            </a:r>
            <a:r>
              <a:rPr lang="en-US" dirty="0" smtClean="0"/>
              <a:t> LOOK for and HASTEN the coming day of God</a:t>
            </a:r>
          </a:p>
          <a:p>
            <a:r>
              <a:rPr lang="en-US" b="1" dirty="0" smtClean="0"/>
              <a:t>3:14</a:t>
            </a:r>
            <a:r>
              <a:rPr lang="en-US" dirty="0" smtClean="0"/>
              <a:t> Be diligent to be found by Him in peace, spotless and blameless</a:t>
            </a:r>
          </a:p>
          <a:p>
            <a:r>
              <a:rPr lang="en-US" b="1" dirty="0" smtClean="0"/>
              <a:t>Matt. 24 </a:t>
            </a:r>
            <a:r>
              <a:rPr lang="en-US" dirty="0" smtClean="0"/>
              <a:t>Be faithful, sensible, wise and obedient to our Master</a:t>
            </a:r>
          </a:p>
          <a:p>
            <a:r>
              <a:rPr lang="en-US" dirty="0" smtClean="0"/>
              <a:t>Be found, giving His servants their rations at the proper time  </a:t>
            </a:r>
            <a:r>
              <a:rPr lang="en-US" b="1" dirty="0" smtClean="0"/>
              <a:t>vs. 42-43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7032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85</TotalTime>
  <Words>736</Words>
  <Application>Microsoft Office PowerPoint</Application>
  <PresentationFormat>On-screen Show (4:3)</PresentationFormat>
  <Paragraphs>91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Trek</vt:lpstr>
      <vt:lpstr>Lesson 8</vt:lpstr>
      <vt:lpstr>Review   possible outline of 2 peter</vt:lpstr>
      <vt:lpstr>2 peter 3</vt:lpstr>
      <vt:lpstr>Old testament cross references</vt:lpstr>
      <vt:lpstr>Old testament cross references</vt:lpstr>
      <vt:lpstr>Old testament cross references</vt:lpstr>
      <vt:lpstr>Old testament cross references</vt:lpstr>
      <vt:lpstr>New testament cross references</vt:lpstr>
      <vt:lpstr>Believers’ conduct &amp; responsibility</vt:lpstr>
      <vt:lpstr>Believers’ conduct &amp; Responsibility</vt:lpstr>
      <vt:lpstr>Believers’ conduct &amp; responsibility</vt:lpstr>
      <vt:lpstr>Believers’ conduct &amp; responsibility</vt:lpstr>
      <vt:lpstr>Believers’ conduct &amp; responsibility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8</dc:title>
  <dc:creator>Jenny Goins</dc:creator>
  <cp:lastModifiedBy>Jenny Goins</cp:lastModifiedBy>
  <cp:revision>20</cp:revision>
  <dcterms:created xsi:type="dcterms:W3CDTF">2019-03-06T17:22:23Z</dcterms:created>
  <dcterms:modified xsi:type="dcterms:W3CDTF">2019-03-06T19:40:36Z</dcterms:modified>
</cp:coreProperties>
</file>