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194FCA-FA7A-45C6-A0AF-EED6A8174926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FC7AEE-316D-4A40-AD1C-9E8CEE3372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 PETER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269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3:7-8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HIS WORD: Only His Word…what power</a:t>
            </a:r>
          </a:p>
          <a:p>
            <a:r>
              <a:rPr lang="en-US" dirty="0" smtClean="0"/>
              <a:t>“The present heavens and earth are being reserved for fire, kept for the day of judgment and destruction of UNGODLY MEN” – mockers</a:t>
            </a:r>
          </a:p>
          <a:p>
            <a:r>
              <a:rPr lang="en-US" b="1" dirty="0" smtClean="0"/>
              <a:t>Rev. 21:1</a:t>
            </a:r>
          </a:p>
          <a:p>
            <a:r>
              <a:rPr lang="en-US" dirty="0" smtClean="0"/>
              <a:t>Don’t let this escape your notice (</a:t>
            </a:r>
            <a:r>
              <a:rPr lang="en-US" b="1" dirty="0" smtClean="0"/>
              <a:t>vs. 5 &amp; 8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What is the contrast?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94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3:8-9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Mockers DO let it escape their notice that God DID create and destroy the earth by His word</a:t>
            </a:r>
          </a:p>
          <a:p>
            <a:r>
              <a:rPr lang="en-US" dirty="0" smtClean="0"/>
              <a:t>Christians: do NOT let it escape your notice that only His word is preventing the destruction of the heavens and the earth, and judgment</a:t>
            </a:r>
          </a:p>
          <a:p>
            <a:r>
              <a:rPr lang="en-US" dirty="0" smtClean="0"/>
              <a:t>God is not bound by time</a:t>
            </a:r>
          </a:p>
          <a:p>
            <a:r>
              <a:rPr lang="en-US" dirty="0" smtClean="0"/>
              <a:t>1,000 years seems like eternity to us</a:t>
            </a:r>
          </a:p>
          <a:p>
            <a:r>
              <a:rPr lang="en-US" dirty="0" smtClean="0"/>
              <a:t>God’s patience means salvation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3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3:10-13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Day of the Lord WILL come, like a thief</a:t>
            </a:r>
          </a:p>
          <a:p>
            <a:r>
              <a:rPr lang="en-US" dirty="0" smtClean="0"/>
              <a:t>Heavens and earth WILL pass away with fire</a:t>
            </a:r>
          </a:p>
          <a:p>
            <a:r>
              <a:rPr lang="en-US" dirty="0" smtClean="0"/>
              <a:t>These things WILL be destroyed in this way</a:t>
            </a:r>
          </a:p>
          <a:p>
            <a:r>
              <a:rPr lang="en-US" dirty="0" smtClean="0"/>
              <a:t>We, then, should live holy and godly lives </a:t>
            </a:r>
            <a:r>
              <a:rPr lang="en-US" b="1" dirty="0" smtClean="0"/>
              <a:t>vs. 11</a:t>
            </a:r>
          </a:p>
          <a:p>
            <a:r>
              <a:rPr lang="en-US" dirty="0" smtClean="0"/>
              <a:t>We, then, should be looking for and hastening the coming day of God  </a:t>
            </a:r>
            <a:r>
              <a:rPr lang="en-US" b="1" dirty="0" smtClean="0"/>
              <a:t>vs. 12-13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41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3:14-18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Therefore: since you ARE looking….</a:t>
            </a:r>
          </a:p>
          <a:p>
            <a:r>
              <a:rPr lang="en-US" dirty="0" smtClean="0"/>
              <a:t>#1 Be diligent to be found in….</a:t>
            </a:r>
          </a:p>
          <a:p>
            <a:r>
              <a:rPr lang="en-US" dirty="0" smtClean="0"/>
              <a:t>#2 Regard the patience of our Lord as salvation</a:t>
            </a:r>
          </a:p>
          <a:p>
            <a:r>
              <a:rPr lang="en-US" dirty="0" smtClean="0"/>
              <a:t>#3 Be on your guard so you aren’t carried away by error and fall</a:t>
            </a:r>
          </a:p>
          <a:p>
            <a:r>
              <a:rPr lang="en-US" dirty="0" smtClean="0"/>
              <a:t>#4 Grow in the grace and knowledge of our Lord and Savior Jesus Christ: the only protection from error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0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by believing the precious and magnificent promises of the Word that one can become a partaker of the divine nature.</a:t>
            </a:r>
          </a:p>
          <a:p>
            <a:r>
              <a:rPr lang="en-US" dirty="0" smtClean="0"/>
              <a:t>The evidence will be a life in which the qualities are practiced.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3:18</a:t>
            </a:r>
            <a:r>
              <a:rPr lang="en-US" dirty="0" smtClean="0"/>
              <a:t> Grow in the grace and knowledge of our Lord and Savior Jesus Christ</a:t>
            </a:r>
          </a:p>
          <a:p>
            <a:r>
              <a:rPr lang="en-US" dirty="0" smtClean="0"/>
              <a:t>Why would this be important for US with the mockers of today?</a:t>
            </a:r>
          </a:p>
          <a:p>
            <a:r>
              <a:rPr lang="en-US" dirty="0" smtClean="0"/>
              <a:t>TRUTH disproves false/error</a:t>
            </a:r>
          </a:p>
          <a:p>
            <a:r>
              <a:rPr lang="en-US" dirty="0" smtClean="0"/>
              <a:t>TRUTH dispels fear</a:t>
            </a:r>
          </a:p>
          <a:p>
            <a:r>
              <a:rPr lang="en-US" dirty="0" smtClean="0"/>
              <a:t>TRUTH is absolute and inerrant </a:t>
            </a:r>
          </a:p>
          <a:p>
            <a:r>
              <a:rPr lang="en-US" dirty="0" smtClean="0"/>
              <a:t>TRUTH is only found in Christ and His Word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25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 divided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Vs. 1-7 </a:t>
            </a:r>
            <a:r>
              <a:rPr lang="en-US" dirty="0" smtClean="0"/>
              <a:t>Peter’s purpose for writing and the mockers/scoffers</a:t>
            </a:r>
          </a:p>
          <a:p>
            <a:r>
              <a:rPr lang="en-US" b="1" dirty="0" smtClean="0"/>
              <a:t>Vs. 8-13 </a:t>
            </a:r>
            <a:r>
              <a:rPr lang="en-US" dirty="0" smtClean="0"/>
              <a:t>The promise will be fulfilled with the day of the Lord/God</a:t>
            </a:r>
          </a:p>
          <a:p>
            <a:r>
              <a:rPr lang="en-US" b="1" dirty="0" smtClean="0"/>
              <a:t>Vs. 14-18 </a:t>
            </a:r>
            <a:r>
              <a:rPr lang="en-US" dirty="0" smtClean="0"/>
              <a:t>“</a:t>
            </a:r>
            <a:r>
              <a:rPr lang="en-US" dirty="0" err="1" smtClean="0"/>
              <a:t>Therefore”..Peter</a:t>
            </a:r>
            <a:r>
              <a:rPr lang="en-US" dirty="0" smtClean="0"/>
              <a:t> instructs believers on how to live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36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only prevention against false doctrine is to remember the Word of God   </a:t>
            </a:r>
            <a:r>
              <a:rPr lang="en-US" b="1" dirty="0" smtClean="0"/>
              <a:t>vs. 2</a:t>
            </a:r>
          </a:p>
          <a:p>
            <a:r>
              <a:rPr lang="en-US" dirty="0" smtClean="0"/>
              <a:t>What had Peter said previously about God’s Word?</a:t>
            </a:r>
          </a:p>
          <a:p>
            <a:r>
              <a:rPr lang="en-US" dirty="0" smtClean="0"/>
              <a:t>Precious and magnificent promises </a:t>
            </a:r>
            <a:r>
              <a:rPr lang="en-US" b="1" dirty="0" smtClean="0"/>
              <a:t>1:4</a:t>
            </a:r>
          </a:p>
          <a:p>
            <a:r>
              <a:rPr lang="en-US" dirty="0" smtClean="0"/>
              <a:t>Escape corruption by those promises </a:t>
            </a:r>
            <a:r>
              <a:rPr lang="en-US" b="1" dirty="0" smtClean="0"/>
              <a:t>1:4</a:t>
            </a:r>
          </a:p>
          <a:p>
            <a:r>
              <a:rPr lang="en-US" dirty="0" smtClean="0"/>
              <a:t>Recipients had been established in the truth already </a:t>
            </a:r>
            <a:r>
              <a:rPr lang="en-US" b="1" dirty="0" smtClean="0"/>
              <a:t>1:12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5805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prophetic Word is sure, which includes the promise of His coming   </a:t>
            </a:r>
            <a:r>
              <a:rPr lang="en-US" b="1" dirty="0" smtClean="0"/>
              <a:t>1:19</a:t>
            </a:r>
          </a:p>
          <a:p>
            <a:r>
              <a:rPr lang="en-US" dirty="0" smtClean="0"/>
              <a:t>Holy Spirit moved men to write God’s prophecy </a:t>
            </a:r>
            <a:r>
              <a:rPr lang="en-US" b="1" dirty="0" smtClean="0"/>
              <a:t>1:21</a:t>
            </a:r>
          </a:p>
          <a:p>
            <a:r>
              <a:rPr lang="en-US" dirty="0" smtClean="0"/>
              <a:t>OT examples in Chapter 2 were given</a:t>
            </a:r>
          </a:p>
          <a:p>
            <a:r>
              <a:rPr lang="en-US" dirty="0" smtClean="0"/>
              <a:t>Words Jesus spoke, as well as the apostles were the Word of God  </a:t>
            </a:r>
            <a:r>
              <a:rPr lang="en-US" b="1" dirty="0" smtClean="0"/>
              <a:t>3:2</a:t>
            </a:r>
          </a:p>
          <a:p>
            <a:r>
              <a:rPr lang="en-US" dirty="0" smtClean="0"/>
              <a:t>Created the world and destroyed it  </a:t>
            </a:r>
            <a:r>
              <a:rPr lang="en-US" b="1" dirty="0" smtClean="0"/>
              <a:t>3:5,7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0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3:3-7   mockers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Mockers/scoffers WILL come  </a:t>
            </a:r>
            <a:r>
              <a:rPr lang="en-US" b="1" dirty="0" smtClean="0"/>
              <a:t>vs. 3</a:t>
            </a:r>
          </a:p>
          <a:p>
            <a:r>
              <a:rPr lang="en-US" dirty="0" smtClean="0"/>
              <a:t>(</a:t>
            </a:r>
            <a:r>
              <a:rPr lang="en-US" b="1" dirty="0" smtClean="0"/>
              <a:t>Heb. 1:2 </a:t>
            </a:r>
            <a:r>
              <a:rPr lang="en-US" dirty="0" smtClean="0"/>
              <a:t>in these LAST DAYS God has spoken to us in His Son: Last days </a:t>
            </a:r>
            <a:r>
              <a:rPr lang="en-US" b="1" dirty="0" smtClean="0"/>
              <a:t>began</a:t>
            </a:r>
            <a:r>
              <a:rPr lang="en-US" dirty="0" smtClean="0"/>
              <a:t> with Jesus’ coming)</a:t>
            </a:r>
          </a:p>
          <a:p>
            <a:r>
              <a:rPr lang="en-US" dirty="0" smtClean="0"/>
              <a:t>They live by their sensual desires or lusts </a:t>
            </a:r>
            <a:r>
              <a:rPr lang="en-US" b="1" dirty="0" smtClean="0"/>
              <a:t>vs. 3</a:t>
            </a:r>
          </a:p>
          <a:p>
            <a:r>
              <a:rPr lang="en-US" dirty="0" smtClean="0"/>
              <a:t>They mock the promise of His 2</a:t>
            </a:r>
            <a:r>
              <a:rPr lang="en-US" baseline="30000" dirty="0" smtClean="0"/>
              <a:t>nd</a:t>
            </a:r>
            <a:r>
              <a:rPr lang="en-US" dirty="0" smtClean="0"/>
              <a:t> coming </a:t>
            </a:r>
            <a:r>
              <a:rPr lang="en-US" b="1" dirty="0" smtClean="0"/>
              <a:t>vs. 4</a:t>
            </a:r>
          </a:p>
          <a:p>
            <a:r>
              <a:rPr lang="en-US" dirty="0" smtClean="0"/>
              <a:t>They treat God’s Word lightly </a:t>
            </a:r>
            <a:r>
              <a:rPr lang="en-US" b="1" dirty="0" smtClean="0"/>
              <a:t>vs. 5-6</a:t>
            </a:r>
          </a:p>
          <a:p>
            <a:r>
              <a:rPr lang="en-US" dirty="0" smtClean="0"/>
              <a:t>They live according to their own desires </a:t>
            </a:r>
            <a:r>
              <a:rPr lang="en-US" b="1" dirty="0" smtClean="0"/>
              <a:t>vs.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8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 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2 Pet. 1:17-18 </a:t>
            </a:r>
            <a:r>
              <a:rPr lang="en-US" dirty="0" smtClean="0"/>
              <a:t>Peter SAW Jesus in His glory</a:t>
            </a:r>
          </a:p>
          <a:p>
            <a:r>
              <a:rPr lang="en-US" b="1" dirty="0" smtClean="0"/>
              <a:t>Heb. 2:9 </a:t>
            </a:r>
            <a:r>
              <a:rPr lang="en-US" dirty="0" smtClean="0"/>
              <a:t>Jesus became flesh and blood to taste death for all</a:t>
            </a:r>
          </a:p>
          <a:p>
            <a:r>
              <a:rPr lang="en-US" b="1" dirty="0" smtClean="0"/>
              <a:t>Heb. 9:27-28 </a:t>
            </a:r>
            <a:r>
              <a:rPr lang="en-US" dirty="0" smtClean="0"/>
              <a:t>Jesus was the sin offering</a:t>
            </a:r>
          </a:p>
          <a:p>
            <a:r>
              <a:rPr lang="en-US" b="1" dirty="0" smtClean="0"/>
              <a:t>Heb. 9:27-28</a:t>
            </a:r>
            <a:r>
              <a:rPr lang="en-US" dirty="0" smtClean="0"/>
              <a:t> Jesus will appear a second time for salvation, to rescue the righteous</a:t>
            </a:r>
          </a:p>
          <a:p>
            <a:r>
              <a:rPr lang="en-US" b="1" dirty="0" smtClean="0"/>
              <a:t>Acts 1:10-11 </a:t>
            </a:r>
            <a:r>
              <a:rPr lang="en-US" dirty="0" smtClean="0"/>
              <a:t>He will come again just like He left the first time</a:t>
            </a:r>
          </a:p>
          <a:p>
            <a:r>
              <a:rPr lang="en-US" b="1" dirty="0" smtClean="0"/>
              <a:t>Matt. 25:31-36 </a:t>
            </a:r>
            <a:r>
              <a:rPr lang="en-US" dirty="0" smtClean="0"/>
              <a:t>He will come the 2</a:t>
            </a:r>
            <a:r>
              <a:rPr lang="en-US" baseline="30000" dirty="0" smtClean="0"/>
              <a:t>nd</a:t>
            </a:r>
            <a:r>
              <a:rPr lang="en-US" dirty="0" smtClean="0"/>
              <a:t> time as Judge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3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Mockers deny coming judgment </a:t>
            </a:r>
            <a:r>
              <a:rPr lang="en-US" b="1" dirty="0" smtClean="0"/>
              <a:t>vs. 4-6</a:t>
            </a:r>
          </a:p>
          <a:p>
            <a:r>
              <a:rPr lang="en-US" dirty="0" smtClean="0"/>
              <a:t>False teachers speak arrogant words of vanity and entice those who barely escape from the ones who live in </a:t>
            </a:r>
            <a:r>
              <a:rPr lang="en-US" i="1" dirty="0" smtClean="0"/>
              <a:t>error </a:t>
            </a:r>
            <a:r>
              <a:rPr lang="en-US" dirty="0" smtClean="0"/>
              <a:t> </a:t>
            </a:r>
            <a:r>
              <a:rPr lang="en-US" b="1" dirty="0" smtClean="0"/>
              <a:t>2:18</a:t>
            </a:r>
          </a:p>
          <a:p>
            <a:r>
              <a:rPr lang="en-US" dirty="0" smtClean="0"/>
              <a:t>Destructive </a:t>
            </a:r>
            <a:r>
              <a:rPr lang="en-US" i="1" dirty="0" smtClean="0"/>
              <a:t>heresies</a:t>
            </a:r>
            <a:r>
              <a:rPr lang="en-US" dirty="0" smtClean="0"/>
              <a:t> are introduced </a:t>
            </a:r>
            <a:r>
              <a:rPr lang="en-US" b="1" dirty="0" smtClean="0"/>
              <a:t>2:1</a:t>
            </a:r>
          </a:p>
          <a:p>
            <a:r>
              <a:rPr lang="en-US" dirty="0" smtClean="0"/>
              <a:t>Jesus death on the cross, paying for sin – hence “buying” them with His life, is denied </a:t>
            </a:r>
            <a:r>
              <a:rPr lang="en-US" b="1" dirty="0" smtClean="0"/>
              <a:t>2:1</a:t>
            </a:r>
          </a:p>
          <a:p>
            <a:r>
              <a:rPr lang="en-US" i="1" dirty="0" smtClean="0"/>
              <a:t>Truth</a:t>
            </a:r>
            <a:r>
              <a:rPr lang="en-US" dirty="0" smtClean="0"/>
              <a:t> is maligned </a:t>
            </a:r>
            <a:r>
              <a:rPr lang="en-US" b="1" dirty="0" smtClean="0"/>
              <a:t>2:2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92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Genesis 1:1-10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spoke: there was light</a:t>
            </a:r>
          </a:p>
          <a:p>
            <a:r>
              <a:rPr lang="en-US" dirty="0" smtClean="0"/>
              <a:t>God spoke: separation of light from darkness</a:t>
            </a:r>
          </a:p>
          <a:p>
            <a:r>
              <a:rPr lang="en-US" dirty="0" smtClean="0"/>
              <a:t>God spoke: He named them Day and Night</a:t>
            </a:r>
          </a:p>
          <a:p>
            <a:r>
              <a:rPr lang="en-US" dirty="0" smtClean="0"/>
              <a:t>God spoke: separation of waters above &amp; below</a:t>
            </a:r>
          </a:p>
          <a:p>
            <a:r>
              <a:rPr lang="en-US" dirty="0" smtClean="0"/>
              <a:t>God spoke: He named the expanse Heaven</a:t>
            </a:r>
          </a:p>
          <a:p>
            <a:r>
              <a:rPr lang="en-US" dirty="0" smtClean="0"/>
              <a:t>God spoke: separation of water below heavens</a:t>
            </a:r>
          </a:p>
          <a:p>
            <a:r>
              <a:rPr lang="en-US" dirty="0" smtClean="0"/>
              <a:t>God spoke: He named it Earth and Seas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6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750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Lesson 7</vt:lpstr>
      <vt:lpstr>purpose</vt:lpstr>
      <vt:lpstr>2 peter 3 divided</vt:lpstr>
      <vt:lpstr>God’s word</vt:lpstr>
      <vt:lpstr>God’s word</vt:lpstr>
      <vt:lpstr>2 peter 3:3-7   mockers</vt:lpstr>
      <vt:lpstr>Cross references 1st and 2nd coming</vt:lpstr>
      <vt:lpstr>error</vt:lpstr>
      <vt:lpstr>Genesis 1:1-10</vt:lpstr>
      <vt:lpstr>2 Peter 3:7-8</vt:lpstr>
      <vt:lpstr>2 peter 3:8-9</vt:lpstr>
      <vt:lpstr>2 Peter 3:10-13</vt:lpstr>
      <vt:lpstr>2 peter 3:14-18</vt:lpstr>
      <vt:lpstr>Application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</dc:title>
  <dc:creator>Jenny Goins</dc:creator>
  <cp:lastModifiedBy>Jenny Goins</cp:lastModifiedBy>
  <cp:revision>20</cp:revision>
  <dcterms:created xsi:type="dcterms:W3CDTF">2019-02-27T13:18:56Z</dcterms:created>
  <dcterms:modified xsi:type="dcterms:W3CDTF">2019-02-27T14:26:22Z</dcterms:modified>
</cp:coreProperties>
</file>