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0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C511-51C8-4EC9-9C11-C650AD4D3C43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40D2351-EC57-44CF-AD86-8A43D9F511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C511-51C8-4EC9-9C11-C650AD4D3C43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2351-EC57-44CF-AD86-8A43D9F511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C511-51C8-4EC9-9C11-C650AD4D3C43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2351-EC57-44CF-AD86-8A43D9F511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C511-51C8-4EC9-9C11-C650AD4D3C43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40D2351-EC57-44CF-AD86-8A43D9F511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C511-51C8-4EC9-9C11-C650AD4D3C43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2351-EC57-44CF-AD86-8A43D9F5115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C511-51C8-4EC9-9C11-C650AD4D3C43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2351-EC57-44CF-AD86-8A43D9F511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C511-51C8-4EC9-9C11-C650AD4D3C43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40D2351-EC57-44CF-AD86-8A43D9F5115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C511-51C8-4EC9-9C11-C650AD4D3C43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2351-EC57-44CF-AD86-8A43D9F511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C511-51C8-4EC9-9C11-C650AD4D3C43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2351-EC57-44CF-AD86-8A43D9F511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C511-51C8-4EC9-9C11-C650AD4D3C43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2351-EC57-44CF-AD86-8A43D9F511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C511-51C8-4EC9-9C11-C650AD4D3C43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2351-EC57-44CF-AD86-8A43D9F51153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FA2C511-51C8-4EC9-9C11-C650AD4D3C43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40D2351-EC57-44CF-AD86-8A43D9F5115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Lesson 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2 Peter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1604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Num. 25  </a:t>
            </a:r>
            <a:r>
              <a:rPr lang="en-US" dirty="0" smtClean="0"/>
              <a:t>Daughters of Moab invited sons of Israel to sacrifice to their gods so they ate, bowed down and joined themselves to Baal of </a:t>
            </a:r>
            <a:r>
              <a:rPr lang="en-US" dirty="0" err="1" smtClean="0"/>
              <a:t>Peor</a:t>
            </a:r>
            <a:r>
              <a:rPr lang="en-US" dirty="0" smtClean="0"/>
              <a:t>: idolatry and immorality God had to judge</a:t>
            </a:r>
          </a:p>
          <a:p>
            <a:r>
              <a:rPr lang="en-US" b="1" dirty="0" smtClean="0"/>
              <a:t>Num. 31 </a:t>
            </a:r>
            <a:r>
              <a:rPr lang="en-US" dirty="0" smtClean="0"/>
              <a:t>Balaam’s counsel led to the sin which caused the plague; he knew their weakness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57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peter 2:17-22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Springs without water/mists driven by a storm</a:t>
            </a:r>
          </a:p>
          <a:p>
            <a:r>
              <a:rPr lang="en-US" dirty="0" smtClean="0"/>
              <a:t>BOTH are useless</a:t>
            </a:r>
          </a:p>
          <a:p>
            <a:r>
              <a:rPr lang="en-US" dirty="0" smtClean="0"/>
              <a:t>The false teaching was ultimately unstable</a:t>
            </a:r>
          </a:p>
          <a:p>
            <a:r>
              <a:rPr lang="en-US" dirty="0" smtClean="0"/>
              <a:t>Black darkness is reserved for them: judgment</a:t>
            </a:r>
          </a:p>
          <a:p>
            <a:r>
              <a:rPr lang="en-US" dirty="0" smtClean="0"/>
              <a:t>Speak arrogant words of vanity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mataiotes</a:t>
            </a:r>
            <a:r>
              <a:rPr lang="en-US" dirty="0" smtClean="0"/>
              <a:t>”:  devoid of truth and appropriateness, unreality, purposelessness, instability, frailness; aimlessness due to lacking purpose or any meaningful end; nonsense because transitory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513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testament 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“They appeal to people with teaching that allows the people to hold on to their fleshly desires and sensuality.”</a:t>
            </a:r>
          </a:p>
          <a:p>
            <a:r>
              <a:rPr lang="en-US" b="1" dirty="0" smtClean="0"/>
              <a:t>Matt. 7 </a:t>
            </a:r>
            <a:r>
              <a:rPr lang="en-US" dirty="0" smtClean="0"/>
              <a:t>Can be recognized by their fruit </a:t>
            </a:r>
            <a:r>
              <a:rPr lang="en-US" b="1" dirty="0" smtClean="0"/>
              <a:t>vs. 20</a:t>
            </a:r>
          </a:p>
          <a:p>
            <a:r>
              <a:rPr lang="en-US" b="1" dirty="0" smtClean="0"/>
              <a:t>Matt. 24 </a:t>
            </a:r>
            <a:r>
              <a:rPr lang="en-US" dirty="0" smtClean="0"/>
              <a:t>Will arise and mislead many with great signs and wonders; </a:t>
            </a:r>
            <a:r>
              <a:rPr lang="en-US" b="1" dirty="0" smtClean="0"/>
              <a:t>2 Pet. 2 “</a:t>
            </a:r>
            <a:r>
              <a:rPr lang="en-US" dirty="0"/>
              <a:t>M</a:t>
            </a:r>
            <a:r>
              <a:rPr lang="en-US" dirty="0" smtClean="0"/>
              <a:t>any will follow”</a:t>
            </a:r>
          </a:p>
          <a:p>
            <a:r>
              <a:rPr lang="en-US" b="1" dirty="0" smtClean="0"/>
              <a:t>Acts 20 </a:t>
            </a:r>
            <a:r>
              <a:rPr lang="en-US" dirty="0" smtClean="0"/>
              <a:t>Savage wolves among believers and draw away disciples of Christ </a:t>
            </a:r>
            <a:r>
              <a:rPr lang="en-US" b="1" dirty="0" smtClean="0"/>
              <a:t>vs. 30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22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testament 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2 Tim. 3 </a:t>
            </a:r>
            <a:r>
              <a:rPr lang="en-US" dirty="0" smtClean="0"/>
              <a:t>Men, who oppose the truth and have depraved minds, captivate weak women, led by impulses, always learning but never able to come to the true knowledge </a:t>
            </a:r>
            <a:r>
              <a:rPr lang="en-US" b="1" dirty="0" smtClean="0"/>
              <a:t>vs. 6-8</a:t>
            </a:r>
          </a:p>
          <a:p>
            <a:r>
              <a:rPr lang="en-US" b="1" dirty="0" smtClean="0"/>
              <a:t>2 Pet. 2:14 </a:t>
            </a:r>
            <a:r>
              <a:rPr lang="en-US" dirty="0" smtClean="0"/>
              <a:t>False teachers entice unstable souls, the ones who barely escape from those who live in error. Truth is maligned/blasphemed</a:t>
            </a:r>
          </a:p>
          <a:p>
            <a:r>
              <a:rPr lang="en-US" b="1" dirty="0" smtClean="0"/>
              <a:t>2 Cor. 11 </a:t>
            </a:r>
            <a:r>
              <a:rPr lang="en-US" dirty="0" smtClean="0"/>
              <a:t>Disguise themselves as apostles of Christ, but are servants of Satan </a:t>
            </a:r>
            <a:r>
              <a:rPr lang="en-US" b="1" dirty="0" smtClean="0"/>
              <a:t>(2 Pet. 2:1)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78087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testament 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Phil. 3 </a:t>
            </a:r>
            <a:r>
              <a:rPr lang="en-US" dirty="0" smtClean="0"/>
              <a:t>Enemies of the Cross of Christ (</a:t>
            </a:r>
            <a:r>
              <a:rPr lang="en-US" b="1" dirty="0" smtClean="0"/>
              <a:t>2 Pet. 2:1</a:t>
            </a:r>
            <a:r>
              <a:rPr lang="en-US" dirty="0" smtClean="0"/>
              <a:t> deny the Master who bought them)</a:t>
            </a:r>
          </a:p>
          <a:p>
            <a:r>
              <a:rPr lang="en-US" b="1" dirty="0" smtClean="0"/>
              <a:t>2 Tim. 4</a:t>
            </a:r>
            <a:r>
              <a:rPr lang="en-US" dirty="0" smtClean="0"/>
              <a:t> PREACH THE WORD – people will not endure sound doctrine and will accumulate for themselves, teachers in accordance to their own desires and turn aside to myths</a:t>
            </a:r>
          </a:p>
          <a:p>
            <a:r>
              <a:rPr lang="en-US" b="1" dirty="0" smtClean="0"/>
              <a:t>2 Pet. 2:19  </a:t>
            </a:r>
            <a:r>
              <a:rPr lang="en-US" dirty="0" smtClean="0"/>
              <a:t>They entice…..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669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Peter 2:19-20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Promise freedom though they themselves are slaves of corruption and are overcome by it    </a:t>
            </a:r>
            <a:r>
              <a:rPr lang="en-US" b="1" dirty="0" smtClean="0"/>
              <a:t>vs. 19</a:t>
            </a:r>
          </a:p>
          <a:p>
            <a:r>
              <a:rPr lang="en-US" dirty="0" smtClean="0"/>
              <a:t>They HAD a full understanding of the Lord and through it had escaped the defilements of the world   </a:t>
            </a:r>
            <a:r>
              <a:rPr lang="en-US" b="1" dirty="0" smtClean="0"/>
              <a:t>vs. 20</a:t>
            </a:r>
          </a:p>
          <a:p>
            <a:r>
              <a:rPr lang="en-US" dirty="0" smtClean="0"/>
              <a:t>They knew the facts, but were again entangled and overcome: last state is worse than first    </a:t>
            </a:r>
            <a:r>
              <a:rPr lang="en-US" b="1" dirty="0" smtClean="0"/>
              <a:t>vs. 20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01137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peter 2:21-22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would it have been better for them not to have known? </a:t>
            </a:r>
            <a:r>
              <a:rPr lang="en-US" b="1" dirty="0" smtClean="0"/>
              <a:t>Deut. 18:19</a:t>
            </a:r>
          </a:p>
          <a:p>
            <a:r>
              <a:rPr lang="en-US" dirty="0" smtClean="0"/>
              <a:t>Makes them like Satan who knew FULLY</a:t>
            </a:r>
          </a:p>
          <a:p>
            <a:r>
              <a:rPr lang="en-US" b="1" dirty="0" smtClean="0"/>
              <a:t>Eph. 4:30 </a:t>
            </a:r>
            <a:r>
              <a:rPr lang="en-US" dirty="0" smtClean="0"/>
              <a:t>Grieves the Holy Spirit</a:t>
            </a:r>
          </a:p>
          <a:p>
            <a:r>
              <a:rPr lang="en-US" b="1" dirty="0" smtClean="0"/>
              <a:t>2 Pet. 1:4 </a:t>
            </a:r>
            <a:r>
              <a:rPr lang="en-US" dirty="0" smtClean="0"/>
              <a:t>Never partook of the divine nature, but they knew how</a:t>
            </a:r>
          </a:p>
          <a:p>
            <a:r>
              <a:rPr lang="en-US" dirty="0" smtClean="0"/>
              <a:t>They returned to living in their sinful nature, denying the Master who offered TRUE life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902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Why</a:t>
            </a:r>
            <a:r>
              <a:rPr lang="en-US" dirty="0" smtClean="0"/>
              <a:t> did Peter write this letter?</a:t>
            </a:r>
            <a:br>
              <a:rPr lang="en-US" dirty="0" smtClean="0"/>
            </a:br>
            <a:r>
              <a:rPr lang="en-US" b="1" dirty="0" smtClean="0"/>
              <a:t>2 Pet. 3:1-2 </a:t>
            </a:r>
            <a:r>
              <a:rPr lang="en-US" dirty="0" smtClean="0"/>
              <a:t>To stir up believers</a:t>
            </a:r>
          </a:p>
          <a:p>
            <a:r>
              <a:rPr lang="en-US" b="1" dirty="0" smtClean="0"/>
              <a:t>2 Pet. 2 </a:t>
            </a:r>
            <a:r>
              <a:rPr lang="en-US" dirty="0" smtClean="0"/>
              <a:t>To warn about false teachers AMONG THEM</a:t>
            </a:r>
          </a:p>
          <a:p>
            <a:r>
              <a:rPr lang="en-US" b="1" dirty="0" smtClean="0"/>
              <a:t>2 Pet. 3:17-18 </a:t>
            </a:r>
            <a:r>
              <a:rPr lang="en-US" dirty="0" smtClean="0"/>
              <a:t>Be on your guard: grow in the grace and knowledge of Christ</a:t>
            </a:r>
          </a:p>
          <a:p>
            <a:r>
              <a:rPr lang="en-US" b="1" dirty="0" smtClean="0"/>
              <a:t>2 Pet. 1  </a:t>
            </a:r>
            <a:r>
              <a:rPr lang="en-US" dirty="0" smtClean="0"/>
              <a:t>So they would know how to live a pure life and not stumble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004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Peter 2:1-3  and Deut. 18:18-22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False prophets arose </a:t>
            </a:r>
            <a:r>
              <a:rPr lang="en-US" b="1" dirty="0" smtClean="0"/>
              <a:t>among the people    vs. 1</a:t>
            </a:r>
          </a:p>
          <a:p>
            <a:r>
              <a:rPr lang="en-US" dirty="0" smtClean="0"/>
              <a:t>“The people” were the Jews of the OT</a:t>
            </a:r>
          </a:p>
          <a:p>
            <a:r>
              <a:rPr lang="en-US" b="1" dirty="0" smtClean="0"/>
              <a:t>Deut. 18:18-22 </a:t>
            </a:r>
            <a:r>
              <a:rPr lang="en-US" dirty="0" smtClean="0"/>
              <a:t>“I will raise up a prophet </a:t>
            </a:r>
            <a:r>
              <a:rPr lang="en-US" b="1" dirty="0" smtClean="0"/>
              <a:t>from</a:t>
            </a:r>
            <a:r>
              <a:rPr lang="en-US" dirty="0" smtClean="0"/>
              <a:t> </a:t>
            </a:r>
            <a:r>
              <a:rPr lang="en-US" b="1" dirty="0" smtClean="0"/>
              <a:t>among you</a:t>
            </a:r>
            <a:r>
              <a:rPr lang="en-US" dirty="0" smtClean="0"/>
              <a:t>…and I will put My words in His mouth” this is Jesus   </a:t>
            </a:r>
          </a:p>
          <a:p>
            <a:r>
              <a:rPr lang="en-US" dirty="0" smtClean="0"/>
              <a:t>If one did not listen to God’s words, God would require </a:t>
            </a:r>
            <a:r>
              <a:rPr lang="en-US" b="1" dirty="0" smtClean="0"/>
              <a:t>“it” </a:t>
            </a:r>
            <a:r>
              <a:rPr lang="en-US" dirty="0" smtClean="0"/>
              <a:t>of him: God would hold that one accountable for </a:t>
            </a:r>
            <a:r>
              <a:rPr lang="en-US" b="1" dirty="0" smtClean="0"/>
              <a:t>the words </a:t>
            </a:r>
            <a:r>
              <a:rPr lang="en-US" dirty="0" smtClean="0"/>
              <a:t>he heard</a:t>
            </a:r>
          </a:p>
          <a:p>
            <a:r>
              <a:rPr lang="en-US" dirty="0" smtClean="0"/>
              <a:t>The false prophet would die: don’t be afraid of him  </a:t>
            </a:r>
            <a:r>
              <a:rPr lang="en-US" b="1" dirty="0"/>
              <a:t>v</a:t>
            </a:r>
            <a:r>
              <a:rPr lang="en-US" b="1" dirty="0" smtClean="0"/>
              <a:t>s. 22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78918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 testament 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Deut. 13:1-5 </a:t>
            </a:r>
            <a:r>
              <a:rPr lang="en-US" dirty="0" smtClean="0"/>
              <a:t>Do not listen to the prophet or dreamer who said to worship other gods EVEN IF their sign or wonder came true</a:t>
            </a:r>
          </a:p>
          <a:p>
            <a:r>
              <a:rPr lang="en-US" b="1" dirty="0" smtClean="0"/>
              <a:t>Is. 28:7 </a:t>
            </a:r>
            <a:r>
              <a:rPr lang="en-US" dirty="0" smtClean="0"/>
              <a:t>Described as confused by wine, tottering when he rendered judgment</a:t>
            </a:r>
          </a:p>
          <a:p>
            <a:r>
              <a:rPr lang="en-US" b="1" dirty="0" smtClean="0"/>
              <a:t>Mic. 3:11 </a:t>
            </a:r>
            <a:r>
              <a:rPr lang="en-US" dirty="0" smtClean="0"/>
              <a:t>False prophet divined for money</a:t>
            </a:r>
          </a:p>
          <a:p>
            <a:r>
              <a:rPr lang="en-US" b="1" dirty="0" smtClean="0"/>
              <a:t>2 Chron. 18 </a:t>
            </a:r>
            <a:r>
              <a:rPr lang="en-US" dirty="0" smtClean="0"/>
              <a:t>Ahab called for 400 prophets who told him what he wanted to hear</a:t>
            </a:r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992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 testament 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 Chron. 18 </a:t>
            </a:r>
            <a:r>
              <a:rPr lang="en-US" dirty="0" smtClean="0"/>
              <a:t>Micaiah told them NOT to go into battle, Ahab had him imprisoned, Ahab died</a:t>
            </a:r>
          </a:p>
          <a:p>
            <a:r>
              <a:rPr lang="en-US" b="1" dirty="0" smtClean="0"/>
              <a:t>Jeremiah:</a:t>
            </a:r>
            <a:r>
              <a:rPr lang="en-US" dirty="0" smtClean="0"/>
              <a:t> prophesied that the Babylonians were coming as a result of their sin</a:t>
            </a:r>
          </a:p>
          <a:p>
            <a:r>
              <a:rPr lang="en-US" dirty="0" smtClean="0"/>
              <a:t>The people listened to the false prophets</a:t>
            </a:r>
          </a:p>
          <a:p>
            <a:r>
              <a:rPr lang="en-US" dirty="0" smtClean="0"/>
              <a:t>Everyone was greedy for gain, from the prophet to the priest</a:t>
            </a:r>
          </a:p>
          <a:p>
            <a:r>
              <a:rPr lang="en-US" dirty="0" smtClean="0"/>
              <a:t>Prophets lead the people into futility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351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peter 2:1-3  false teachers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Character/Lifestyle:</a:t>
            </a:r>
            <a:r>
              <a:rPr lang="en-US" dirty="0" smtClean="0"/>
              <a:t> sensual, malign the way of the truth, greedy……</a:t>
            </a:r>
          </a:p>
          <a:p>
            <a:r>
              <a:rPr lang="en-US" b="1" dirty="0" smtClean="0"/>
              <a:t>Doctrine:</a:t>
            </a:r>
            <a:r>
              <a:rPr lang="en-US" dirty="0" smtClean="0"/>
              <a:t> destructive heresies, deny the Master, exploit with false words…..</a:t>
            </a:r>
          </a:p>
          <a:p>
            <a:r>
              <a:rPr lang="en-US" b="1" dirty="0" smtClean="0"/>
              <a:t>End: </a:t>
            </a:r>
            <a:r>
              <a:rPr lang="en-US" dirty="0" smtClean="0"/>
              <a:t>swift destruction, judgment is not idle, destruction is not asleep…..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686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 peter 2:4-10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OT examples: sinful angels, ancient world, Noah, Lot, Sodom and Gomorrah, etc.</a:t>
            </a:r>
          </a:p>
          <a:p>
            <a:r>
              <a:rPr lang="en-US" dirty="0" smtClean="0"/>
              <a:t>God KNOWS how to rescue the godly from temptation and to keep the unrighteous under punishment for the day of judgment </a:t>
            </a:r>
            <a:r>
              <a:rPr lang="en-US" b="1" dirty="0" smtClean="0"/>
              <a:t>vs. 9</a:t>
            </a:r>
          </a:p>
          <a:p>
            <a:r>
              <a:rPr lang="en-US" dirty="0" smtClean="0"/>
              <a:t>Description: Indulge the flesh in corruption</a:t>
            </a:r>
          </a:p>
          <a:p>
            <a:r>
              <a:rPr lang="en-US" dirty="0" smtClean="0"/>
              <a:t>Despise authority, daring, bold, self-willed</a:t>
            </a:r>
          </a:p>
          <a:p>
            <a:r>
              <a:rPr lang="en-US" dirty="0" smtClean="0"/>
              <a:t>Don’t tremble when reviling angelic majesties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325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peter 2:12-15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Unreasoning/irrational animals who act on instinct and are captured and killed </a:t>
            </a:r>
            <a:r>
              <a:rPr lang="en-US" b="1" dirty="0" smtClean="0"/>
              <a:t>vs.12</a:t>
            </a:r>
          </a:p>
          <a:p>
            <a:r>
              <a:rPr lang="en-US" dirty="0" smtClean="0"/>
              <a:t>They revile in the daytime, stains, blots and blemishes, deceptive, carouse with you </a:t>
            </a:r>
            <a:r>
              <a:rPr lang="en-US" b="1" dirty="0" smtClean="0"/>
              <a:t>vs.13</a:t>
            </a:r>
          </a:p>
          <a:p>
            <a:r>
              <a:rPr lang="en-US" dirty="0" smtClean="0"/>
              <a:t>Eyes FULL of adultery, never cease from sin, hearts are trained in greed, entice unstable souls, accursed </a:t>
            </a:r>
            <a:r>
              <a:rPr lang="en-US" b="1" dirty="0" smtClean="0"/>
              <a:t>children   vs. 14</a:t>
            </a:r>
          </a:p>
          <a:p>
            <a:r>
              <a:rPr lang="en-US" dirty="0" smtClean="0"/>
              <a:t>Forsaken the right way; gone astray after Balaam  </a:t>
            </a:r>
            <a:r>
              <a:rPr lang="en-US" b="1" dirty="0" smtClean="0"/>
              <a:t>vs. 15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78739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balaam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 Pet. 2:16 </a:t>
            </a:r>
            <a:r>
              <a:rPr lang="en-US" dirty="0" smtClean="0"/>
              <a:t>Loved wages from unrighteousness</a:t>
            </a:r>
          </a:p>
          <a:p>
            <a:r>
              <a:rPr lang="en-US" b="1" dirty="0" smtClean="0"/>
              <a:t>Num. 22 </a:t>
            </a:r>
            <a:r>
              <a:rPr lang="en-US" dirty="0" smtClean="0"/>
              <a:t>King of Moab wants him to curse Israel. He WANTS to, but cannot, even his donkey knew better than him</a:t>
            </a:r>
          </a:p>
          <a:p>
            <a:r>
              <a:rPr lang="en-US" b="1" dirty="0" smtClean="0"/>
              <a:t>Deut. 23/Num. 24 </a:t>
            </a:r>
            <a:r>
              <a:rPr lang="en-US" dirty="0" smtClean="0"/>
              <a:t>He blessed Israel, but the Lord held back the great honor promised him</a:t>
            </a:r>
          </a:p>
          <a:p>
            <a:r>
              <a:rPr lang="en-US" b="1" dirty="0" smtClean="0"/>
              <a:t>Rev. 2:14 </a:t>
            </a:r>
            <a:r>
              <a:rPr lang="en-US" dirty="0" smtClean="0"/>
              <a:t>He taught </a:t>
            </a:r>
            <a:r>
              <a:rPr lang="en-US" dirty="0" err="1" smtClean="0"/>
              <a:t>Balak</a:t>
            </a:r>
            <a:r>
              <a:rPr lang="en-US" dirty="0" smtClean="0"/>
              <a:t> to put a stumbling block before Israel so they would sin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58960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93</TotalTime>
  <Words>962</Words>
  <Application>Microsoft Office PowerPoint</Application>
  <PresentationFormat>On-screen Show (4:3)</PresentationFormat>
  <Paragraphs>77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Trek</vt:lpstr>
      <vt:lpstr>Lesson 6</vt:lpstr>
      <vt:lpstr>Review</vt:lpstr>
      <vt:lpstr>2 Peter 2:1-3  and Deut. 18:18-22</vt:lpstr>
      <vt:lpstr>Old testament cross references</vt:lpstr>
      <vt:lpstr>Old testament cross references</vt:lpstr>
      <vt:lpstr>2 peter 2:1-3  false teachers</vt:lpstr>
      <vt:lpstr>2 peter 2:4-10</vt:lpstr>
      <vt:lpstr>2 peter 2:12-15</vt:lpstr>
      <vt:lpstr>balaam</vt:lpstr>
      <vt:lpstr>Balaam</vt:lpstr>
      <vt:lpstr>2 peter 2:17-22</vt:lpstr>
      <vt:lpstr>New testament cross references</vt:lpstr>
      <vt:lpstr>New testament cross references</vt:lpstr>
      <vt:lpstr>New testament cross references</vt:lpstr>
      <vt:lpstr>2 Peter 2:19-20</vt:lpstr>
      <vt:lpstr>2 peter 2:21-22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6</dc:title>
  <dc:creator>Jenny Goins</dc:creator>
  <cp:lastModifiedBy>Jenny Goins</cp:lastModifiedBy>
  <cp:revision>25</cp:revision>
  <dcterms:created xsi:type="dcterms:W3CDTF">2019-02-20T14:36:27Z</dcterms:created>
  <dcterms:modified xsi:type="dcterms:W3CDTF">2019-02-20T16:09:34Z</dcterms:modified>
</cp:coreProperties>
</file>