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8DE3B-7CC7-4893-9136-EF666374CAF0}" type="datetimeFigureOut">
              <a:rPr lang="en-US" smtClean="0"/>
              <a:t>2/13/2019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B8F5232-495E-4275-A116-E40C045FC6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8DE3B-7CC7-4893-9136-EF666374CAF0}" type="datetimeFigureOut">
              <a:rPr lang="en-US" smtClean="0"/>
              <a:t>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F5232-495E-4275-A116-E40C045FC6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8DE3B-7CC7-4893-9136-EF666374CAF0}" type="datetimeFigureOut">
              <a:rPr lang="en-US" smtClean="0"/>
              <a:t>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F5232-495E-4275-A116-E40C045FC6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8DE3B-7CC7-4893-9136-EF666374CAF0}" type="datetimeFigureOut">
              <a:rPr lang="en-US" smtClean="0"/>
              <a:t>2/13/2019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B8F5232-495E-4275-A116-E40C045FC6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8DE3B-7CC7-4893-9136-EF666374CAF0}" type="datetimeFigureOut">
              <a:rPr lang="en-US" smtClean="0"/>
              <a:t>2/13/2019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F5232-495E-4275-A116-E40C045FC62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8DE3B-7CC7-4893-9136-EF666374CAF0}" type="datetimeFigureOut">
              <a:rPr lang="en-US" smtClean="0"/>
              <a:t>2/13/2019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F5232-495E-4275-A116-E40C045FC6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8DE3B-7CC7-4893-9136-EF666374CAF0}" type="datetimeFigureOut">
              <a:rPr lang="en-US" smtClean="0"/>
              <a:t>2/13/2019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EB8F5232-495E-4275-A116-E40C045FC62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8DE3B-7CC7-4893-9136-EF666374CAF0}" type="datetimeFigureOut">
              <a:rPr lang="en-US" smtClean="0"/>
              <a:t>2/13/2019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F5232-495E-4275-A116-E40C045FC6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8DE3B-7CC7-4893-9136-EF666374CAF0}" type="datetimeFigureOut">
              <a:rPr lang="en-US" smtClean="0"/>
              <a:t>2/13/2019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F5232-495E-4275-A116-E40C045FC6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8DE3B-7CC7-4893-9136-EF666374CAF0}" type="datetimeFigureOut">
              <a:rPr lang="en-US" smtClean="0"/>
              <a:t>2/13/2019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F5232-495E-4275-A116-E40C045FC6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8DE3B-7CC7-4893-9136-EF666374CAF0}" type="datetimeFigureOut">
              <a:rPr lang="en-US" smtClean="0"/>
              <a:t>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F5232-495E-4275-A116-E40C045FC62D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7B8DE3B-7CC7-4893-9136-EF666374CAF0}" type="datetimeFigureOut">
              <a:rPr lang="en-US" smtClean="0"/>
              <a:t>2/13/2019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B8F5232-495E-4275-A116-E40C045FC62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 Peter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062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 Pet. 2:7 </a:t>
            </a:r>
            <a:r>
              <a:rPr lang="en-US" dirty="0" smtClean="0"/>
              <a:t>Lord rescued righteous Lot</a:t>
            </a:r>
          </a:p>
          <a:p>
            <a:r>
              <a:rPr lang="en-US" dirty="0" smtClean="0"/>
              <a:t>Tormented while living among such unrighteousness</a:t>
            </a:r>
          </a:p>
          <a:p>
            <a:r>
              <a:rPr lang="en-US" dirty="0" smtClean="0"/>
              <a:t>But not enough to share the gospel with them</a:t>
            </a:r>
          </a:p>
          <a:p>
            <a:r>
              <a:rPr lang="en-US" b="1" dirty="0" smtClean="0"/>
              <a:t>Gen. 11-13 </a:t>
            </a:r>
            <a:r>
              <a:rPr lang="en-US" dirty="0" smtClean="0"/>
              <a:t>Lot chose the well-watered valley, beautiful to the eye (senses). Looked like Eden</a:t>
            </a:r>
          </a:p>
          <a:p>
            <a:r>
              <a:rPr lang="en-US" b="1" dirty="0" smtClean="0"/>
              <a:t>Gen. 13:5-7 </a:t>
            </a:r>
            <a:r>
              <a:rPr lang="en-US" dirty="0"/>
              <a:t>E</a:t>
            </a:r>
            <a:r>
              <a:rPr lang="en-US" dirty="0" smtClean="0"/>
              <a:t>ach of their herdsmen fought, but it was GOD that gave such riches to each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1384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Gen.14</a:t>
            </a:r>
            <a:r>
              <a:rPr lang="en-US" dirty="0" smtClean="0"/>
              <a:t> Abram rescued Lot when he was captured in a war of kings</a:t>
            </a:r>
          </a:p>
          <a:p>
            <a:r>
              <a:rPr lang="en-US" b="1" dirty="0" smtClean="0"/>
              <a:t>Gen. 19 </a:t>
            </a:r>
            <a:r>
              <a:rPr lang="en-US" dirty="0" smtClean="0"/>
              <a:t>God sent angels to rescue Lot and his family BEFORE Sodom was destroyed</a:t>
            </a:r>
          </a:p>
          <a:p>
            <a:r>
              <a:rPr lang="en-US" b="1" dirty="0" smtClean="0"/>
              <a:t>Gen. 19:9 </a:t>
            </a:r>
            <a:r>
              <a:rPr lang="en-US" dirty="0" smtClean="0"/>
              <a:t>Lot was described as an alien and judge by the people of Sodom</a:t>
            </a:r>
          </a:p>
          <a:p>
            <a:r>
              <a:rPr lang="en-US" b="1" dirty="0" smtClean="0"/>
              <a:t>2 Pet. 2:9 </a:t>
            </a:r>
            <a:r>
              <a:rPr lang="en-US" dirty="0" smtClean="0"/>
              <a:t>God knows how to rescue the godly from temptation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0622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Gen. 6 </a:t>
            </a:r>
            <a:r>
              <a:rPr lang="en-US" dirty="0" smtClean="0"/>
              <a:t>God preserved Noah and his family</a:t>
            </a:r>
          </a:p>
          <a:p>
            <a:r>
              <a:rPr lang="en-US" b="1" dirty="0" smtClean="0"/>
              <a:t>Ez. 9 </a:t>
            </a:r>
            <a:r>
              <a:rPr lang="en-US" dirty="0" smtClean="0"/>
              <a:t>God called a man in linen to go through Jerusalem and put a mark on the righteous</a:t>
            </a:r>
          </a:p>
          <a:p>
            <a:r>
              <a:rPr lang="en-US" dirty="0" smtClean="0"/>
              <a:t>God called executioners to slay the unrighteous</a:t>
            </a:r>
          </a:p>
          <a:p>
            <a:r>
              <a:rPr lang="en-US" b="1" dirty="0" smtClean="0"/>
              <a:t>Ez. 14:1-23 </a:t>
            </a:r>
            <a:r>
              <a:rPr lang="en-US" dirty="0" smtClean="0"/>
              <a:t>Israel was involved in idolatry, abominations, iniquity and unfaithfulness</a:t>
            </a:r>
          </a:p>
          <a:p>
            <a:r>
              <a:rPr lang="en-US" b="1" dirty="0" smtClean="0"/>
              <a:t>GOD said Noah, Daniel and Job could only save themselves by their own righteousness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13079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Thess. 1:3-12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Vs. 7 </a:t>
            </a:r>
            <a:r>
              <a:rPr lang="en-US" dirty="0" smtClean="0"/>
              <a:t>God will give relief to the afflicted and repay the unrighteous with affliction</a:t>
            </a:r>
          </a:p>
          <a:p>
            <a:r>
              <a:rPr lang="en-US" b="1" dirty="0" smtClean="0"/>
              <a:t>Vs. 7 </a:t>
            </a:r>
            <a:r>
              <a:rPr lang="en-US" dirty="0" smtClean="0"/>
              <a:t>This takes place when Jesus is revealed from heaven with His mighty angels in flaming fire at His second coming</a:t>
            </a:r>
          </a:p>
          <a:p>
            <a:r>
              <a:rPr lang="en-US" b="1" dirty="0" smtClean="0"/>
              <a:t>Vs. 8 </a:t>
            </a:r>
            <a:r>
              <a:rPr lang="en-US" dirty="0" smtClean="0"/>
              <a:t>Retribution for those who don’t know God and do not obey the gospel</a:t>
            </a:r>
          </a:p>
          <a:p>
            <a:r>
              <a:rPr lang="en-US" b="1" dirty="0" smtClean="0"/>
              <a:t>Vs. 9 </a:t>
            </a:r>
            <a:r>
              <a:rPr lang="en-US" dirty="0" smtClean="0"/>
              <a:t>Punishment will be eternal separation from God’s presence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294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</a:t>
            </a:r>
            <a:r>
              <a:rPr lang="en-US" dirty="0" err="1" smtClean="0"/>
              <a:t>thess.</a:t>
            </a:r>
            <a:r>
              <a:rPr lang="en-US" dirty="0" smtClean="0"/>
              <a:t> </a:t>
            </a:r>
            <a:r>
              <a:rPr lang="en-US" smtClean="0"/>
              <a:t>1:3-12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Vs. 10 </a:t>
            </a:r>
            <a:r>
              <a:rPr lang="en-US" dirty="0"/>
              <a:t>He comes to be glorified IN HIS SAINTS!</a:t>
            </a:r>
          </a:p>
          <a:p>
            <a:r>
              <a:rPr lang="en-US" dirty="0" smtClean="0"/>
              <a:t>That’s US!!! The angels get to come in flaming fire (but not the fallen ones)</a:t>
            </a:r>
          </a:p>
          <a:p>
            <a:r>
              <a:rPr lang="en-US" b="1" dirty="0" smtClean="0"/>
              <a:t>Vs. 10 </a:t>
            </a:r>
            <a:r>
              <a:rPr lang="en-US" dirty="0" smtClean="0"/>
              <a:t>He will be </a:t>
            </a:r>
            <a:r>
              <a:rPr lang="en-US" b="1" dirty="0" smtClean="0"/>
              <a:t>marveled</a:t>
            </a:r>
            <a:r>
              <a:rPr lang="en-US" dirty="0" smtClean="0"/>
              <a:t> at among all who believe</a:t>
            </a:r>
          </a:p>
          <a:p>
            <a:r>
              <a:rPr lang="en-US" dirty="0" smtClean="0"/>
              <a:t>“Marveled”: </a:t>
            </a:r>
            <a:r>
              <a:rPr lang="en-US" dirty="0" err="1" smtClean="0"/>
              <a:t>thaumazo</a:t>
            </a:r>
            <a:r>
              <a:rPr lang="en-US" dirty="0" smtClean="0"/>
              <a:t> – astonished out of one’s senses; awestruck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5669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Peter 2:1-3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Contrast between Chapter 1 and 2</a:t>
            </a:r>
          </a:p>
          <a:p>
            <a:r>
              <a:rPr lang="en-US" b="1" dirty="0" smtClean="0"/>
              <a:t>True</a:t>
            </a:r>
            <a:r>
              <a:rPr lang="en-US" dirty="0" smtClean="0"/>
              <a:t> prophecy and prophets – </a:t>
            </a:r>
            <a:r>
              <a:rPr lang="en-US" b="1" dirty="0" smtClean="0"/>
              <a:t>true</a:t>
            </a:r>
            <a:r>
              <a:rPr lang="en-US" dirty="0" smtClean="0"/>
              <a:t> knowledge</a:t>
            </a:r>
          </a:p>
          <a:p>
            <a:r>
              <a:rPr lang="en-US" dirty="0" smtClean="0"/>
              <a:t>False prophets and false words</a:t>
            </a:r>
          </a:p>
          <a:p>
            <a:r>
              <a:rPr lang="en-US" b="1" dirty="0" smtClean="0"/>
              <a:t>2:1</a:t>
            </a:r>
            <a:r>
              <a:rPr lang="en-US" dirty="0" smtClean="0"/>
              <a:t> There WILL be false teachers among believers just as there was among Israel</a:t>
            </a:r>
          </a:p>
          <a:p>
            <a:r>
              <a:rPr lang="en-US" b="1" dirty="0" smtClean="0"/>
              <a:t>2:1</a:t>
            </a:r>
            <a:r>
              <a:rPr lang="en-US" dirty="0" smtClean="0"/>
              <a:t> They secretly (to enter by stealth) introduce heresies and deny the Master</a:t>
            </a:r>
          </a:p>
          <a:p>
            <a:r>
              <a:rPr lang="en-US" dirty="0" smtClean="0"/>
              <a:t>They are bringing destruction upon themselves!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2113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False teachers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2:2</a:t>
            </a:r>
            <a:r>
              <a:rPr lang="en-US" dirty="0" smtClean="0"/>
              <a:t> Many will follow their sensuality, they live by their senses: what </a:t>
            </a:r>
            <a:r>
              <a:rPr lang="en-US" i="1" dirty="0" smtClean="0"/>
              <a:t>feels</a:t>
            </a:r>
            <a:r>
              <a:rPr lang="en-US" dirty="0" smtClean="0"/>
              <a:t> good</a:t>
            </a:r>
          </a:p>
          <a:p>
            <a:r>
              <a:rPr lang="en-US" b="1" dirty="0" smtClean="0"/>
              <a:t>2:2</a:t>
            </a:r>
            <a:r>
              <a:rPr lang="en-US" dirty="0" smtClean="0"/>
              <a:t> False teachers malign/revile/blaspheme the way of </a:t>
            </a:r>
            <a:r>
              <a:rPr lang="en-US" dirty="0" smtClean="0"/>
              <a:t>Truth </a:t>
            </a:r>
            <a:endParaRPr lang="en-US" dirty="0" smtClean="0"/>
          </a:p>
          <a:p>
            <a:r>
              <a:rPr lang="en-US" b="1" dirty="0" smtClean="0"/>
              <a:t>2:2</a:t>
            </a:r>
            <a:r>
              <a:rPr lang="en-US" dirty="0" smtClean="0"/>
              <a:t> Because of their greed they exploit with false words</a:t>
            </a:r>
          </a:p>
          <a:p>
            <a:r>
              <a:rPr lang="en-US" dirty="0" smtClean="0"/>
              <a:t>“</a:t>
            </a:r>
            <a:r>
              <a:rPr lang="en-US" dirty="0" err="1"/>
              <a:t>b</a:t>
            </a:r>
            <a:r>
              <a:rPr lang="en-US" dirty="0" err="1" smtClean="0"/>
              <a:t>lasphemeo</a:t>
            </a:r>
            <a:r>
              <a:rPr lang="en-US" dirty="0" smtClean="0"/>
              <a:t>”: To speak with impious irreverence concerning God Himself or what stands in some particular relation to Him.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3525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Old testament instances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2:4 </a:t>
            </a:r>
            <a:r>
              <a:rPr lang="en-US" dirty="0" smtClean="0"/>
              <a:t>Angels who sinned: Angels CAN SIN!!</a:t>
            </a:r>
          </a:p>
          <a:p>
            <a:r>
              <a:rPr lang="en-US" dirty="0" smtClean="0"/>
              <a:t>God did not spare them</a:t>
            </a:r>
          </a:p>
          <a:p>
            <a:r>
              <a:rPr lang="en-US" dirty="0" smtClean="0"/>
              <a:t>He cast them into hell/pits of darkness</a:t>
            </a:r>
          </a:p>
          <a:p>
            <a:r>
              <a:rPr lang="en-US" dirty="0" smtClean="0"/>
              <a:t>“</a:t>
            </a:r>
            <a:r>
              <a:rPr lang="en-US" dirty="0"/>
              <a:t>T</a:t>
            </a:r>
            <a:r>
              <a:rPr lang="en-US" dirty="0" smtClean="0"/>
              <a:t>artarus or </a:t>
            </a:r>
            <a:r>
              <a:rPr lang="en-US" dirty="0" err="1" smtClean="0"/>
              <a:t>Gehenna</a:t>
            </a:r>
            <a:r>
              <a:rPr lang="en-US" dirty="0" smtClean="0"/>
              <a:t>”: the place of punishment fit only for demons; later came to represent eternal punishment for wicked people</a:t>
            </a:r>
          </a:p>
          <a:p>
            <a:r>
              <a:rPr lang="en-US" dirty="0" smtClean="0"/>
              <a:t>“</a:t>
            </a:r>
            <a:r>
              <a:rPr lang="en-US" dirty="0" err="1" smtClean="0"/>
              <a:t>Zophos</a:t>
            </a:r>
            <a:r>
              <a:rPr lang="en-US" dirty="0" smtClean="0"/>
              <a:t>”: deep gloom, murkiness, darkness so dense and foreboding it is felt, it brings indescribable despair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253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Jude 6 Angels did not keep their proper domain</a:t>
            </a:r>
          </a:p>
          <a:p>
            <a:r>
              <a:rPr lang="en-US" dirty="0" smtClean="0"/>
              <a:t>Jude 7 They indulged in gross sexual immorality and went after strange flesh</a:t>
            </a:r>
          </a:p>
          <a:p>
            <a:r>
              <a:rPr lang="en-US" dirty="0" smtClean="0"/>
              <a:t>These angels took on bodily form (male) and engaged in sexual sins</a:t>
            </a:r>
          </a:p>
          <a:p>
            <a:r>
              <a:rPr lang="en-US" dirty="0" smtClean="0"/>
              <a:t>Compared with Sodom and Gomorrah in pursuing unnatural desire in sexual sin</a:t>
            </a:r>
          </a:p>
          <a:p>
            <a:r>
              <a:rPr lang="en-US" dirty="0" smtClean="0"/>
              <a:t>They are kept in eternal bonds: Lake of Fire is their eternal destiny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1006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Job and Genesis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Job 1:6</a:t>
            </a:r>
            <a:r>
              <a:rPr lang="en-US" dirty="0" smtClean="0"/>
              <a:t> “sons of God” are angelic beings</a:t>
            </a:r>
          </a:p>
          <a:p>
            <a:r>
              <a:rPr lang="en-US" dirty="0" smtClean="0"/>
              <a:t>Satan was among them</a:t>
            </a:r>
          </a:p>
          <a:p>
            <a:r>
              <a:rPr lang="en-US" b="1" dirty="0" smtClean="0"/>
              <a:t>Job 38:7</a:t>
            </a:r>
            <a:r>
              <a:rPr lang="en-US" dirty="0" smtClean="0"/>
              <a:t> ALL the sons of God rejoiced: </a:t>
            </a:r>
            <a:r>
              <a:rPr lang="en-US" b="1" dirty="0" smtClean="0"/>
              <a:t>before</a:t>
            </a:r>
            <a:r>
              <a:rPr lang="en-US" dirty="0" smtClean="0"/>
              <a:t> they fell</a:t>
            </a:r>
          </a:p>
          <a:p>
            <a:r>
              <a:rPr lang="en-US" b="1" dirty="0" smtClean="0"/>
              <a:t>Gen.6:2</a:t>
            </a:r>
            <a:r>
              <a:rPr lang="en-US" dirty="0" smtClean="0"/>
              <a:t> The sons of God took daughters of men as wives and children were born</a:t>
            </a:r>
          </a:p>
          <a:p>
            <a:r>
              <a:rPr lang="en-US" dirty="0" smtClean="0"/>
              <a:t>Before the flood</a:t>
            </a:r>
          </a:p>
          <a:p>
            <a:r>
              <a:rPr lang="en-US" dirty="0" smtClean="0"/>
              <a:t>Some say Satan was trying to pollute Messiah’s blood 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422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Peter 3:18-20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Christ, at His death, went to proclaim to the spirits in prison who were disobedient in Noah’s time</a:t>
            </a:r>
          </a:p>
          <a:p>
            <a:r>
              <a:rPr lang="en-US" b="1" dirty="0" smtClean="0"/>
              <a:t>Proclaim what?       </a:t>
            </a:r>
            <a:r>
              <a:rPr lang="en-US" dirty="0" smtClean="0"/>
              <a:t>He is Victor!!</a:t>
            </a:r>
          </a:p>
          <a:p>
            <a:r>
              <a:rPr lang="en-US" dirty="0" smtClean="0"/>
              <a:t>“spirits</a:t>
            </a:r>
            <a:r>
              <a:rPr lang="en-US" dirty="0" smtClean="0"/>
              <a:t>” refers to ungodly people who have died?</a:t>
            </a:r>
          </a:p>
          <a:p>
            <a:r>
              <a:rPr lang="en-US" dirty="0" smtClean="0"/>
              <a:t>“spirits</a:t>
            </a:r>
            <a:r>
              <a:rPr lang="en-US" dirty="0" smtClean="0"/>
              <a:t>” refers to angels in </a:t>
            </a:r>
            <a:r>
              <a:rPr lang="en-US" b="1" dirty="0" smtClean="0"/>
              <a:t>2 Pet. 2:4</a:t>
            </a:r>
            <a:r>
              <a:rPr lang="en-US" dirty="0" smtClean="0"/>
              <a:t>?</a:t>
            </a:r>
          </a:p>
          <a:p>
            <a:r>
              <a:rPr lang="en-US" dirty="0" smtClean="0"/>
              <a:t>Word for “spirits” is souls: angels do not have souls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444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 Pet. 2:5 </a:t>
            </a:r>
            <a:r>
              <a:rPr lang="en-US" dirty="0" smtClean="0"/>
              <a:t>God didn’t spare the ancient world</a:t>
            </a:r>
          </a:p>
          <a:p>
            <a:r>
              <a:rPr lang="en-US" dirty="0" smtClean="0"/>
              <a:t>God DID spare Noah and 7 others</a:t>
            </a:r>
          </a:p>
          <a:p>
            <a:r>
              <a:rPr lang="en-US" dirty="0" smtClean="0"/>
              <a:t>Noah found favor/walked with GOD even though he lived among all those ungodly people!!</a:t>
            </a:r>
          </a:p>
          <a:p>
            <a:r>
              <a:rPr lang="en-US" b="1" dirty="0" smtClean="0"/>
              <a:t>Matt. 24; Luke 17 </a:t>
            </a:r>
            <a:r>
              <a:rPr lang="en-US" dirty="0" smtClean="0"/>
              <a:t>The coming of the Son of Man will be like the days of Noah</a:t>
            </a:r>
          </a:p>
          <a:p>
            <a:r>
              <a:rPr lang="en-US" b="1" dirty="0" smtClean="0"/>
              <a:t>They did not understand UNTIL the flood came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45754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Pet. 2:6-8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God condemned Sodom and Gomorrah</a:t>
            </a:r>
          </a:p>
          <a:p>
            <a:r>
              <a:rPr lang="en-US" dirty="0" smtClean="0"/>
              <a:t>God rescued righteous Lot</a:t>
            </a:r>
          </a:p>
          <a:p>
            <a:r>
              <a:rPr lang="en-US" b="1" dirty="0" smtClean="0"/>
              <a:t>Gen. 18:16-19:38 </a:t>
            </a:r>
            <a:r>
              <a:rPr lang="en-US" dirty="0" smtClean="0"/>
              <a:t>Not even 10 righteous men were found there</a:t>
            </a:r>
          </a:p>
          <a:p>
            <a:r>
              <a:rPr lang="en-US" dirty="0" smtClean="0"/>
              <a:t>God sent angels to destroy those cities</a:t>
            </a:r>
          </a:p>
          <a:p>
            <a:r>
              <a:rPr lang="en-US" b="1" dirty="0" smtClean="0"/>
              <a:t>Luke 17:28-30  </a:t>
            </a:r>
            <a:r>
              <a:rPr lang="en-US" dirty="0"/>
              <a:t>Son of Man’s </a:t>
            </a:r>
            <a:r>
              <a:rPr lang="en-US" dirty="0" smtClean="0"/>
              <a:t>coming will be the same as in the days of Lot</a:t>
            </a:r>
          </a:p>
          <a:p>
            <a:r>
              <a:rPr lang="en-US" dirty="0" smtClean="0"/>
              <a:t>JESUS is speaking of Himself!!!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6134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91</TotalTime>
  <Words>803</Words>
  <Application>Microsoft Office PowerPoint</Application>
  <PresentationFormat>On-screen Show (4:3)</PresentationFormat>
  <Paragraphs>79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Trek</vt:lpstr>
      <vt:lpstr>2 Peter</vt:lpstr>
      <vt:lpstr>2 Peter 2:1-3</vt:lpstr>
      <vt:lpstr>False teachers</vt:lpstr>
      <vt:lpstr>Old testament instances</vt:lpstr>
      <vt:lpstr>Jude</vt:lpstr>
      <vt:lpstr>Job and Genesis</vt:lpstr>
      <vt:lpstr>I Peter 3:18-20</vt:lpstr>
      <vt:lpstr>Cross references</vt:lpstr>
      <vt:lpstr>2 Pet. 2:6-8</vt:lpstr>
      <vt:lpstr>Lot</vt:lpstr>
      <vt:lpstr>lot</vt:lpstr>
      <vt:lpstr>Cross references</vt:lpstr>
      <vt:lpstr>2 Thess. 1:3-12</vt:lpstr>
      <vt:lpstr>2 thess. 1:3-12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 Peter</dc:title>
  <dc:creator>Jenny Goins</dc:creator>
  <cp:lastModifiedBy>Jenny Goins</cp:lastModifiedBy>
  <cp:revision>24</cp:revision>
  <dcterms:created xsi:type="dcterms:W3CDTF">2019-02-13T12:36:58Z</dcterms:created>
  <dcterms:modified xsi:type="dcterms:W3CDTF">2019-02-13T20:01:09Z</dcterms:modified>
</cp:coreProperties>
</file>