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5E46892-F64F-4B53-B20B-7A6AEC9B3E3F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34E357-F2E5-4A7C-A12E-D9983836A7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 Peter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151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1:20-21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prophecy of Scripture (true prophecy) is a matter of one’s own interpretation</a:t>
            </a:r>
          </a:p>
          <a:p>
            <a:r>
              <a:rPr lang="en-US" dirty="0" smtClean="0"/>
              <a:t>Why? No prophecy was ever made by an act of human will</a:t>
            </a:r>
          </a:p>
          <a:p>
            <a:r>
              <a:rPr lang="en-US" dirty="0" smtClean="0"/>
              <a:t>Men moved along by the Holy Spirit spoke from God – therefore – God’s Words</a:t>
            </a:r>
          </a:p>
          <a:p>
            <a:r>
              <a:rPr lang="en-US" dirty="0" smtClean="0"/>
              <a:t>No “secret introducing” as the false prophets did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99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Contrast:</a:t>
            </a:r>
            <a:r>
              <a:rPr lang="en-US" dirty="0" smtClean="0"/>
              <a:t> TRUE Prophecy in chapter 1</a:t>
            </a:r>
          </a:p>
          <a:p>
            <a:r>
              <a:rPr lang="en-US" dirty="0" smtClean="0"/>
              <a:t>FALSE Prophecy in chapter 2</a:t>
            </a:r>
          </a:p>
          <a:p>
            <a:r>
              <a:rPr lang="en-US" b="1" dirty="0" smtClean="0"/>
              <a:t>Comparison:</a:t>
            </a:r>
            <a:r>
              <a:rPr lang="en-US" dirty="0" smtClean="0"/>
              <a:t> it came among both the Old Testament believers and the New Testament believers</a:t>
            </a:r>
          </a:p>
          <a:p>
            <a:r>
              <a:rPr lang="en-US" dirty="0" smtClean="0"/>
              <a:t>Believers can recognize the false by knowing the True Word of God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8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teachers in 2 Peter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Have destructive heresies to introduce</a:t>
            </a:r>
          </a:p>
          <a:p>
            <a:r>
              <a:rPr lang="en-US" dirty="0" smtClean="0"/>
              <a:t>Sensual </a:t>
            </a:r>
          </a:p>
          <a:p>
            <a:r>
              <a:rPr lang="en-US" dirty="0" smtClean="0"/>
              <a:t>Malign/blaspheme/revile the way of Truth</a:t>
            </a:r>
          </a:p>
          <a:p>
            <a:r>
              <a:rPr lang="en-US" dirty="0" smtClean="0"/>
              <a:t>Exploit with false words</a:t>
            </a:r>
          </a:p>
          <a:p>
            <a:r>
              <a:rPr lang="en-US" b="1" dirty="0" smtClean="0"/>
              <a:t>Old Testament examples:</a:t>
            </a:r>
          </a:p>
          <a:p>
            <a:r>
              <a:rPr lang="en-US" dirty="0" smtClean="0"/>
              <a:t>Angels when they sinned – hell</a:t>
            </a:r>
          </a:p>
          <a:p>
            <a:r>
              <a:rPr lang="en-US" dirty="0" smtClean="0"/>
              <a:t>Noah and ungodly of ancient world – flood</a:t>
            </a:r>
          </a:p>
          <a:p>
            <a:r>
              <a:rPr lang="en-US" dirty="0" smtClean="0"/>
              <a:t>Righteous Lot in Sodom and Gomorrah – ash</a:t>
            </a:r>
          </a:p>
          <a:p>
            <a:r>
              <a:rPr lang="en-US" dirty="0" smtClean="0"/>
              <a:t>Balaam – </a:t>
            </a:r>
            <a:r>
              <a:rPr lang="en-US" b="1" dirty="0" smtClean="0"/>
              <a:t>Josh. 13:22 </a:t>
            </a:r>
            <a:r>
              <a:rPr lang="en-US" dirty="0" smtClean="0"/>
              <a:t>Died at the hands of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0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words to look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Malign/revile are the same Greek word!</a:t>
            </a:r>
          </a:p>
          <a:p>
            <a:r>
              <a:rPr lang="en-US" dirty="0" smtClean="0"/>
              <a:t>Secretly </a:t>
            </a:r>
          </a:p>
          <a:p>
            <a:r>
              <a:rPr lang="en-US" dirty="0" smtClean="0"/>
              <a:t>Sensual</a:t>
            </a:r>
          </a:p>
          <a:p>
            <a:r>
              <a:rPr lang="en-US" dirty="0" smtClean="0"/>
              <a:t>Carouse</a:t>
            </a:r>
          </a:p>
          <a:p>
            <a:r>
              <a:rPr lang="en-US" dirty="0" smtClean="0"/>
              <a:t>Entice</a:t>
            </a:r>
          </a:p>
          <a:p>
            <a:r>
              <a:rPr lang="en-US" dirty="0" smtClean="0"/>
              <a:t>Unstable</a:t>
            </a:r>
          </a:p>
          <a:p>
            <a:r>
              <a:rPr lang="en-US" dirty="0" smtClean="0"/>
              <a:t>Entangled and Overcome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god’s provision for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Faith by the righteousness of Christ </a:t>
            </a:r>
            <a:r>
              <a:rPr lang="en-US" b="1" dirty="0" smtClean="0"/>
              <a:t>1:1</a:t>
            </a:r>
          </a:p>
          <a:p>
            <a:r>
              <a:rPr lang="en-US" dirty="0" smtClean="0"/>
              <a:t>Grace and peace  </a:t>
            </a:r>
            <a:r>
              <a:rPr lang="en-US" b="1" dirty="0" smtClean="0"/>
              <a:t>1:2</a:t>
            </a:r>
          </a:p>
          <a:p>
            <a:r>
              <a:rPr lang="en-US" dirty="0" smtClean="0"/>
              <a:t>Everything pertaining to life and godliness </a:t>
            </a:r>
            <a:r>
              <a:rPr lang="en-US" b="1" dirty="0" smtClean="0"/>
              <a:t>1:3</a:t>
            </a:r>
          </a:p>
          <a:p>
            <a:r>
              <a:rPr lang="en-US" dirty="0" smtClean="0"/>
              <a:t>Precious and magnificent promises </a:t>
            </a:r>
            <a:r>
              <a:rPr lang="en-US" b="1" dirty="0" smtClean="0"/>
              <a:t>1:4</a:t>
            </a:r>
          </a:p>
          <a:p>
            <a:r>
              <a:rPr lang="en-US" dirty="0" smtClean="0"/>
              <a:t>Partakers of divine nature  </a:t>
            </a:r>
            <a:r>
              <a:rPr lang="en-US" b="1" dirty="0" smtClean="0"/>
              <a:t>1:4</a:t>
            </a:r>
          </a:p>
          <a:p>
            <a:r>
              <a:rPr lang="en-US" dirty="0" smtClean="0"/>
              <a:t>Escape the corruption that is in the world by lust/evil desire  </a:t>
            </a:r>
            <a:r>
              <a:rPr lang="en-US" b="1" dirty="0" smtClean="0"/>
              <a:t>1:4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417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diligent to </a:t>
            </a:r>
            <a:r>
              <a:rPr lang="en-US" smtClean="0"/>
              <a:t>make every </a:t>
            </a:r>
            <a:r>
              <a:rPr lang="en-US" dirty="0" smtClean="0"/>
              <a:t>effort in our faith to supply….</a:t>
            </a:r>
            <a:r>
              <a:rPr lang="en-US" b="1" dirty="0" smtClean="0"/>
              <a:t>1:5</a:t>
            </a:r>
          </a:p>
          <a:p>
            <a:r>
              <a:rPr lang="en-US" dirty="0" smtClean="0"/>
              <a:t>These increasing qualities are evidence of our salvation </a:t>
            </a:r>
          </a:p>
          <a:p>
            <a:r>
              <a:rPr lang="en-US" dirty="0" smtClean="0"/>
              <a:t>This proves that we have been partakers of the divine 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84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1:8-11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Qualities </a:t>
            </a:r>
            <a:r>
              <a:rPr lang="en-US" b="1" dirty="0" smtClean="0"/>
              <a:t>must be </a:t>
            </a:r>
            <a:r>
              <a:rPr lang="en-US" dirty="0" smtClean="0"/>
              <a:t>increasing in order to be fruitful and useful</a:t>
            </a:r>
          </a:p>
          <a:p>
            <a:r>
              <a:rPr lang="en-US" b="1" dirty="0" smtClean="0"/>
              <a:t>IF</a:t>
            </a:r>
            <a:r>
              <a:rPr lang="en-US" dirty="0" smtClean="0"/>
              <a:t> they are lacking, we have forgotten, instead of remembering, what God has saved us from</a:t>
            </a:r>
          </a:p>
          <a:p>
            <a:r>
              <a:rPr lang="en-US" b="1" dirty="0" smtClean="0"/>
              <a:t>IF</a:t>
            </a:r>
            <a:r>
              <a:rPr lang="en-US" dirty="0" smtClean="0"/>
              <a:t> they are lacking, we must go back and make sure of His calling and choosing</a:t>
            </a:r>
          </a:p>
          <a:p>
            <a:r>
              <a:rPr lang="en-US" b="1" dirty="0" smtClean="0"/>
              <a:t>How</a:t>
            </a:r>
            <a:r>
              <a:rPr lang="en-US" dirty="0" smtClean="0"/>
              <a:t> can we actually DO this Christian walk? Whoever told you </a:t>
            </a:r>
            <a:r>
              <a:rPr lang="en-US" dirty="0" err="1" smtClean="0"/>
              <a:t>YOU</a:t>
            </a:r>
            <a:r>
              <a:rPr lang="en-US" dirty="0" smtClean="0"/>
              <a:t> could? Only the Holy Spirit through us, can.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31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James 2:14-26 </a:t>
            </a:r>
            <a:r>
              <a:rPr lang="en-US" dirty="0" smtClean="0"/>
              <a:t>Abraham and Rahab’s faith was proved by their works</a:t>
            </a:r>
          </a:p>
          <a:p>
            <a:r>
              <a:rPr lang="en-US" dirty="0" smtClean="0"/>
              <a:t>Works are the outward evidence of faith</a:t>
            </a:r>
          </a:p>
          <a:p>
            <a:r>
              <a:rPr lang="en-US" b="1" dirty="0" smtClean="0"/>
              <a:t>Rom. 2:4-10 </a:t>
            </a:r>
            <a:r>
              <a:rPr lang="en-US" dirty="0" smtClean="0"/>
              <a:t>God will render to every man, saved or lost, according to his deeds</a:t>
            </a:r>
          </a:p>
          <a:p>
            <a:r>
              <a:rPr lang="en-US" i="1" dirty="0" smtClean="0"/>
              <a:t>My</a:t>
            </a:r>
            <a:r>
              <a:rPr lang="en-US" dirty="0" smtClean="0"/>
              <a:t> understanding: I am forgiven of my sin and its wages – death. I will be judged as a Christian (not condemned) for my actions/deeds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1:10-11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make certain of our salvation, by practicing these qualities</a:t>
            </a:r>
          </a:p>
          <a:p>
            <a:r>
              <a:rPr lang="en-US" dirty="0" smtClean="0"/>
              <a:t>It is a lifestyle of these qualities which confirms salvation</a:t>
            </a:r>
          </a:p>
          <a:p>
            <a:r>
              <a:rPr lang="en-US" dirty="0" smtClean="0"/>
              <a:t>Obedience is security for Christians, </a:t>
            </a:r>
            <a:r>
              <a:rPr lang="en-US" b="1" dirty="0" smtClean="0"/>
              <a:t>not</a:t>
            </a:r>
            <a:r>
              <a:rPr lang="en-US" dirty="0" smtClean="0"/>
              <a:t> </a:t>
            </a:r>
            <a:r>
              <a:rPr lang="en-US" b="1" dirty="0" smtClean="0"/>
              <a:t>legalism</a:t>
            </a:r>
            <a:r>
              <a:rPr lang="en-US" dirty="0" smtClean="0"/>
              <a:t>, but obedience from the heart</a:t>
            </a:r>
          </a:p>
          <a:p>
            <a:r>
              <a:rPr lang="en-US" dirty="0" smtClean="0"/>
              <a:t>Be all the MORE diligent…in this way…</a:t>
            </a:r>
          </a:p>
          <a:p>
            <a:r>
              <a:rPr lang="en-US" dirty="0" smtClean="0"/>
              <a:t>Salvation </a:t>
            </a:r>
            <a:r>
              <a:rPr lang="en-US" b="1" dirty="0" smtClean="0"/>
              <a:t>is</a:t>
            </a:r>
            <a:r>
              <a:rPr lang="en-US" dirty="0" smtClean="0"/>
              <a:t> entering the eternal kingdom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8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 John 2:28 </a:t>
            </a:r>
            <a:r>
              <a:rPr lang="en-US" dirty="0" smtClean="0"/>
              <a:t>One would abide in Him and have confidence at His coming, and not shrink away</a:t>
            </a:r>
          </a:p>
          <a:p>
            <a:r>
              <a:rPr lang="en-US" b="1" dirty="0" smtClean="0"/>
              <a:t>2 John 8 </a:t>
            </a:r>
            <a:r>
              <a:rPr lang="en-US" dirty="0" smtClean="0"/>
              <a:t>Watch yourselves that you may not lose what was accomplished and not receive a full reward</a:t>
            </a:r>
          </a:p>
          <a:p>
            <a:r>
              <a:rPr lang="en-US" b="1" dirty="0" smtClean="0"/>
              <a:t>Mark 4:20-25 </a:t>
            </a:r>
            <a:r>
              <a:rPr lang="en-US" dirty="0" smtClean="0"/>
              <a:t>Good seed – hears and bears fruit – thirty, sixty, and a hundredfold</a:t>
            </a:r>
          </a:p>
          <a:p>
            <a:r>
              <a:rPr lang="en-US" b="1" dirty="0" smtClean="0"/>
              <a:t>Luke 12:42-48 </a:t>
            </a:r>
            <a:r>
              <a:rPr lang="en-US" dirty="0" smtClean="0"/>
              <a:t>There IS a reward for faithfulness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6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1:12-16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 would always be ready to remind them of truth, even though they already knew it</a:t>
            </a:r>
          </a:p>
          <a:p>
            <a:r>
              <a:rPr lang="en-US" dirty="0" smtClean="0"/>
              <a:t>How can/should we do this with each other?</a:t>
            </a:r>
          </a:p>
          <a:p>
            <a:r>
              <a:rPr lang="en-US" b="1" dirty="0" smtClean="0"/>
              <a:t>1:16</a:t>
            </a:r>
            <a:r>
              <a:rPr lang="en-US" dirty="0" smtClean="0"/>
              <a:t> Peter was an eyewitness, so they had not followed cleverly devised tales/myths like the false prophets in </a:t>
            </a:r>
            <a:r>
              <a:rPr lang="en-US" b="1" dirty="0" smtClean="0"/>
              <a:t>2:1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037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Matt. 17:1-8 </a:t>
            </a:r>
            <a:r>
              <a:rPr lang="en-US" dirty="0" smtClean="0"/>
              <a:t>Matthew is writing according to what Peter, James and John TOLD him……he wasn’t there!!!</a:t>
            </a:r>
          </a:p>
          <a:p>
            <a:r>
              <a:rPr lang="en-US" b="1" dirty="0" smtClean="0"/>
              <a:t>2 Peter 1:19 </a:t>
            </a:r>
            <a:r>
              <a:rPr lang="en-US" dirty="0" smtClean="0"/>
              <a:t>The prophetic word made more sure (fully confirmed ESV)</a:t>
            </a:r>
          </a:p>
          <a:p>
            <a:r>
              <a:rPr lang="en-US" dirty="0" smtClean="0"/>
              <a:t>So pay attention as to a lamp shining in a dark place: The Word – The Light of the World, this world is a dark 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93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64</TotalTime>
  <Words>638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Lesson 4</vt:lpstr>
      <vt:lpstr>What is god’s provision for us?</vt:lpstr>
      <vt:lpstr>What are we to do?</vt:lpstr>
      <vt:lpstr>2 Peter 1:8-11</vt:lpstr>
      <vt:lpstr>Cross references</vt:lpstr>
      <vt:lpstr>2 peter 1:10-11</vt:lpstr>
      <vt:lpstr>Cross references</vt:lpstr>
      <vt:lpstr>2 Peter 1:12-16</vt:lpstr>
      <vt:lpstr>Cross references</vt:lpstr>
      <vt:lpstr>2 Peter 1:20-21</vt:lpstr>
      <vt:lpstr>2 peter 2</vt:lpstr>
      <vt:lpstr>False teachers in 2 Peter 2</vt:lpstr>
      <vt:lpstr>Possible words to look 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</dc:title>
  <dc:creator>Jenny Goins</dc:creator>
  <cp:lastModifiedBy>Jenny Goins</cp:lastModifiedBy>
  <cp:revision>22</cp:revision>
  <dcterms:created xsi:type="dcterms:W3CDTF">2019-02-06T13:54:41Z</dcterms:created>
  <dcterms:modified xsi:type="dcterms:W3CDTF">2019-02-06T14:59:12Z</dcterms:modified>
</cp:coreProperties>
</file>