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7" d="100"/>
          <a:sy n="87" d="100"/>
        </p:scale>
        <p:origin x="-1464" y="-78"/>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514350" y="5349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9" name="Title 28"/>
          <p:cNvSpPr>
            <a:spLocks noGrp="1"/>
          </p:cNvSpPr>
          <p:nvPr>
            <p:ph type="ctrTitle"/>
          </p:nvPr>
        </p:nvSpPr>
        <p:spPr>
          <a:xfrm>
            <a:off x="381000" y="4853411"/>
            <a:ext cx="8458200" cy="1222375"/>
          </a:xfrm>
        </p:spPr>
        <p:txBody>
          <a:bodyPr anchor="t"/>
          <a:lstStyle/>
          <a:p>
            <a:r>
              <a:rPr kumimoji="0" lang="en-US" smtClean="0"/>
              <a:t>Click to edit Master title style</a:t>
            </a:r>
            <a:endParaRPr kumimoji="0" lang="en-US"/>
          </a:p>
        </p:txBody>
      </p:sp>
      <p:sp>
        <p:nvSpPr>
          <p:cNvPr id="9" name="Subtitle 8"/>
          <p:cNvSpPr>
            <a:spLocks noGrp="1"/>
          </p:cNvSpPr>
          <p:nvPr>
            <p:ph type="subTitle" idx="1"/>
          </p:nvPr>
        </p:nvSpPr>
        <p:spPr>
          <a:xfrm>
            <a:off x="381000" y="3886200"/>
            <a:ext cx="8458200" cy="914400"/>
          </a:xfrm>
        </p:spPr>
        <p:txBody>
          <a:bodyPr anchor="b"/>
          <a:lstStyle>
            <a:lvl1pPr marL="0" indent="0" algn="l">
              <a:buNone/>
              <a:defRPr sz="2400">
                <a:solidFill>
                  <a:schemeClr val="tx2">
                    <a:shade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16" name="Date Placeholder 15"/>
          <p:cNvSpPr>
            <a:spLocks noGrp="1"/>
          </p:cNvSpPr>
          <p:nvPr>
            <p:ph type="dt" sz="half" idx="10"/>
          </p:nvPr>
        </p:nvSpPr>
        <p:spPr/>
        <p:txBody>
          <a:bodyPr/>
          <a:lstStyle/>
          <a:p>
            <a:fld id="{F7E19273-A4E1-4E51-A767-993A745EAC0C}" type="datetimeFigureOut">
              <a:rPr lang="en-US" smtClean="0"/>
              <a:t>1/23/2019</a:t>
            </a:fld>
            <a:endParaRPr lang="en-US"/>
          </a:p>
        </p:txBody>
      </p:sp>
      <p:sp>
        <p:nvSpPr>
          <p:cNvPr id="2" name="Footer Placeholder 1"/>
          <p:cNvSpPr>
            <a:spLocks noGrp="1"/>
          </p:cNvSpPr>
          <p:nvPr>
            <p:ph type="ftr" sz="quarter" idx="11"/>
          </p:nvPr>
        </p:nvSpPr>
        <p:spPr/>
        <p:txBody>
          <a:bodyPr/>
          <a:lstStyle/>
          <a:p>
            <a:endParaRPr lang="en-US"/>
          </a:p>
        </p:txBody>
      </p:sp>
      <p:sp>
        <p:nvSpPr>
          <p:cNvPr id="15" name="Slide Number Placeholder 14"/>
          <p:cNvSpPr>
            <a:spLocks noGrp="1"/>
          </p:cNvSpPr>
          <p:nvPr>
            <p:ph type="sldNum" sz="quarter" idx="12"/>
          </p:nvPr>
        </p:nvSpPr>
        <p:spPr>
          <a:xfrm>
            <a:off x="8229600" y="6473952"/>
            <a:ext cx="758952" cy="246888"/>
          </a:xfrm>
        </p:spPr>
        <p:txBody>
          <a:bodyPr/>
          <a:lstStyle/>
          <a:p>
            <a:fld id="{F9C31DC4-9B86-4BB4-8FEF-FDE6002502AC}"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F7E19273-A4E1-4E51-A767-993A745EAC0C}" type="datetimeFigureOut">
              <a:rPr lang="en-US" smtClean="0"/>
              <a:t>1/23/2019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9C31DC4-9B86-4BB4-8FEF-FDE6002502AC}"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549276"/>
            <a:ext cx="18288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549276"/>
            <a:ext cx="62484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F7E19273-A4E1-4E51-A767-993A745EAC0C}" type="datetimeFigureOut">
              <a:rPr lang="en-US" smtClean="0"/>
              <a:t>1/23/2019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9C31DC4-9B86-4BB4-8FEF-FDE6002502AC}"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2" name="Title 21"/>
          <p:cNvSpPr>
            <a:spLocks noGrp="1"/>
          </p:cNvSpPr>
          <p:nvPr>
            <p:ph type="title"/>
          </p:nvPr>
        </p:nvSpPr>
        <p:spPr/>
        <p:txBody>
          <a:bodyPr/>
          <a:lstStyle/>
          <a:p>
            <a:r>
              <a:rPr kumimoji="0" lang="en-US" smtClean="0"/>
              <a:t>Click to edit Master title style</a:t>
            </a:r>
            <a:endParaRPr kumimoji="0" lang="en-US"/>
          </a:p>
        </p:txBody>
      </p:sp>
      <p:sp>
        <p:nvSpPr>
          <p:cNvPr id="27" name="Content Placeholder 26"/>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5" name="Date Placeholder 24"/>
          <p:cNvSpPr>
            <a:spLocks noGrp="1"/>
          </p:cNvSpPr>
          <p:nvPr>
            <p:ph type="dt" sz="half" idx="10"/>
          </p:nvPr>
        </p:nvSpPr>
        <p:spPr/>
        <p:txBody>
          <a:bodyPr/>
          <a:lstStyle/>
          <a:p>
            <a:fld id="{F7E19273-A4E1-4E51-A767-993A745EAC0C}" type="datetimeFigureOut">
              <a:rPr lang="en-US" smtClean="0"/>
              <a:t>1/23/2019</a:t>
            </a:fld>
            <a:endParaRPr lang="en-US"/>
          </a:p>
        </p:txBody>
      </p:sp>
      <p:sp>
        <p:nvSpPr>
          <p:cNvPr id="19" name="Footer Placeholder 18"/>
          <p:cNvSpPr>
            <a:spLocks noGrp="1"/>
          </p:cNvSpPr>
          <p:nvPr>
            <p:ph type="ftr" sz="quarter" idx="11"/>
          </p:nvPr>
        </p:nvSpPr>
        <p:spPr>
          <a:xfrm>
            <a:off x="3581400" y="76200"/>
            <a:ext cx="2895600" cy="288925"/>
          </a:xfrm>
        </p:spPr>
        <p:txBody>
          <a:bodyPr/>
          <a:lstStyle/>
          <a:p>
            <a:endParaRPr lang="en-US"/>
          </a:p>
        </p:txBody>
      </p:sp>
      <p:sp>
        <p:nvSpPr>
          <p:cNvPr id="16" name="Slide Number Placeholder 15"/>
          <p:cNvSpPr>
            <a:spLocks noGrp="1"/>
          </p:cNvSpPr>
          <p:nvPr>
            <p:ph type="sldNum" sz="quarter" idx="12"/>
          </p:nvPr>
        </p:nvSpPr>
        <p:spPr>
          <a:xfrm>
            <a:off x="8229600" y="6473952"/>
            <a:ext cx="758952" cy="246888"/>
          </a:xfrm>
        </p:spPr>
        <p:txBody>
          <a:bodyPr/>
          <a:lstStyle/>
          <a:p>
            <a:fld id="{F9C31DC4-9B86-4BB4-8FEF-FDE6002502AC}"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2"/>
      </p:bgRef>
    </p:bg>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514350" y="3444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Text Placeholder 5"/>
          <p:cNvSpPr>
            <a:spLocks noGrp="1"/>
          </p:cNvSpPr>
          <p:nvPr>
            <p:ph type="body" idx="1"/>
          </p:nvPr>
        </p:nvSpPr>
        <p:spPr>
          <a:xfrm>
            <a:off x="381000" y="1676400"/>
            <a:ext cx="8458200" cy="1219200"/>
          </a:xfrm>
        </p:spPr>
        <p:txBody>
          <a:bodyPr anchor="b"/>
          <a:lstStyle>
            <a:lvl1pPr marL="0" indent="0" algn="r">
              <a:buNone/>
              <a:defRPr sz="2000">
                <a:solidFill>
                  <a:schemeClr val="tx2">
                    <a:shade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19" name="Date Placeholder 18"/>
          <p:cNvSpPr>
            <a:spLocks noGrp="1"/>
          </p:cNvSpPr>
          <p:nvPr>
            <p:ph type="dt" sz="half" idx="10"/>
          </p:nvPr>
        </p:nvSpPr>
        <p:spPr/>
        <p:txBody>
          <a:bodyPr/>
          <a:lstStyle/>
          <a:p>
            <a:fld id="{F7E19273-A4E1-4E51-A767-993A745EAC0C}" type="datetimeFigureOut">
              <a:rPr lang="en-US" smtClean="0"/>
              <a:t>1/23/2019</a:t>
            </a:fld>
            <a:endParaRPr lang="en-US"/>
          </a:p>
        </p:txBody>
      </p:sp>
      <p:sp>
        <p:nvSpPr>
          <p:cNvPr id="11" name="Footer Placeholder 10"/>
          <p:cNvSpPr>
            <a:spLocks noGrp="1"/>
          </p:cNvSpPr>
          <p:nvPr>
            <p:ph type="ftr" sz="quarter" idx="11"/>
          </p:nvPr>
        </p:nvSpPr>
        <p:spPr/>
        <p:txBody>
          <a:bodyPr/>
          <a:lstStyle/>
          <a:p>
            <a:endParaRPr lang="en-US"/>
          </a:p>
        </p:txBody>
      </p:sp>
      <p:sp>
        <p:nvSpPr>
          <p:cNvPr id="16" name="Slide Number Placeholder 15"/>
          <p:cNvSpPr>
            <a:spLocks noGrp="1"/>
          </p:cNvSpPr>
          <p:nvPr>
            <p:ph type="sldNum" sz="quarter" idx="12"/>
          </p:nvPr>
        </p:nvSpPr>
        <p:spPr/>
        <p:txBody>
          <a:bodyPr/>
          <a:lstStyle/>
          <a:p>
            <a:fld id="{F9C31DC4-9B86-4BB4-8FEF-FDE6002502AC}" type="slidenum">
              <a:rPr lang="en-US" smtClean="0"/>
              <a:t>‹#›</a:t>
            </a:fld>
            <a:endParaRPr lang="en-US"/>
          </a:p>
        </p:txBody>
      </p:sp>
      <p:sp>
        <p:nvSpPr>
          <p:cNvPr id="8" name="Title 7"/>
          <p:cNvSpPr>
            <a:spLocks noGrp="1"/>
          </p:cNvSpPr>
          <p:nvPr>
            <p:ph type="title"/>
          </p:nvPr>
        </p:nvSpPr>
        <p:spPr>
          <a:xfrm>
            <a:off x="180475" y="2947085"/>
            <a:ext cx="8686800" cy="1184825"/>
          </a:xfrm>
        </p:spPr>
        <p:txBody>
          <a:bodyPr rtlCol="0" anchor="t"/>
          <a:lstStyle>
            <a:lvl1pPr algn="r">
              <a:defRPr/>
            </a:lvl1pPr>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0" name="Title 19"/>
          <p:cNvSpPr>
            <a:spLocks noGrp="1"/>
          </p:cNvSpPr>
          <p:nvPr>
            <p:ph type="title"/>
          </p:nvPr>
        </p:nvSpPr>
        <p:spPr>
          <a:xfrm>
            <a:off x="301752" y="457200"/>
            <a:ext cx="8686800" cy="841248"/>
          </a:xfrm>
        </p:spPr>
        <p:txBody>
          <a:bodyPr/>
          <a:lstStyle/>
          <a:p>
            <a:r>
              <a:rPr kumimoji="0" lang="en-US" smtClean="0"/>
              <a:t>Click to edit Master title style</a:t>
            </a:r>
            <a:endParaRPr kumimoji="0" lang="en-US"/>
          </a:p>
        </p:txBody>
      </p:sp>
      <p:sp>
        <p:nvSpPr>
          <p:cNvPr id="14" name="Content Placeholder 13"/>
          <p:cNvSpPr>
            <a:spLocks noGrp="1"/>
          </p:cNvSpPr>
          <p:nvPr>
            <p:ph sz="half" idx="1"/>
          </p:nvPr>
        </p:nvSpPr>
        <p:spPr>
          <a:xfrm>
            <a:off x="304800" y="1600200"/>
            <a:ext cx="41910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half" idx="2"/>
          </p:nvPr>
        </p:nvSpPr>
        <p:spPr>
          <a:xfrm>
            <a:off x="4648200" y="1600200"/>
            <a:ext cx="43434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1" name="Date Placeholder 20"/>
          <p:cNvSpPr>
            <a:spLocks noGrp="1"/>
          </p:cNvSpPr>
          <p:nvPr>
            <p:ph type="dt" sz="half" idx="10"/>
          </p:nvPr>
        </p:nvSpPr>
        <p:spPr/>
        <p:txBody>
          <a:bodyPr/>
          <a:lstStyle/>
          <a:p>
            <a:fld id="{F7E19273-A4E1-4E51-A767-993A745EAC0C}" type="datetimeFigureOut">
              <a:rPr lang="en-US" smtClean="0"/>
              <a:t>1/23/2019</a:t>
            </a:fld>
            <a:endParaRPr lang="en-US"/>
          </a:p>
        </p:txBody>
      </p:sp>
      <p:sp>
        <p:nvSpPr>
          <p:cNvPr id="10" name="Footer Placeholder 9"/>
          <p:cNvSpPr>
            <a:spLocks noGrp="1"/>
          </p:cNvSpPr>
          <p:nvPr>
            <p:ph type="ftr" sz="quarter" idx="11"/>
          </p:nvPr>
        </p:nvSpPr>
        <p:spPr/>
        <p:txBody>
          <a:bodyPr/>
          <a:lstStyle/>
          <a:p>
            <a:endParaRPr lang="en-US"/>
          </a:p>
        </p:txBody>
      </p:sp>
      <p:sp>
        <p:nvSpPr>
          <p:cNvPr id="31" name="Slide Number Placeholder 30"/>
          <p:cNvSpPr>
            <a:spLocks noGrp="1"/>
          </p:cNvSpPr>
          <p:nvPr>
            <p:ph type="sldNum" sz="quarter" idx="12"/>
          </p:nvPr>
        </p:nvSpPr>
        <p:spPr/>
        <p:txBody>
          <a:bodyPr/>
          <a:lstStyle/>
          <a:p>
            <a:fld id="{F9C31DC4-9B86-4BB4-8FEF-FDE6002502AC}"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9" name="Title 28"/>
          <p:cNvSpPr>
            <a:spLocks noGrp="1"/>
          </p:cNvSpPr>
          <p:nvPr>
            <p:ph type="title"/>
          </p:nvPr>
        </p:nvSpPr>
        <p:spPr>
          <a:xfrm>
            <a:off x="304800" y="5410200"/>
            <a:ext cx="8610600" cy="882650"/>
          </a:xfrm>
        </p:spPr>
        <p:txBody>
          <a:bodyPr anchor="ctr"/>
          <a:lstStyle>
            <a:lvl1pPr>
              <a:defRPr/>
            </a:lvl1pPr>
          </a:lstStyle>
          <a:p>
            <a:r>
              <a:rPr kumimoji="0" lang="en-US" smtClean="0"/>
              <a:t>Click to edit Master title style</a:t>
            </a:r>
            <a:endParaRPr kumimoji="0" lang="en-US"/>
          </a:p>
        </p:txBody>
      </p:sp>
      <p:sp>
        <p:nvSpPr>
          <p:cNvPr id="13" name="Text Placeholder 12"/>
          <p:cNvSpPr>
            <a:spLocks noGrp="1"/>
          </p:cNvSpPr>
          <p:nvPr>
            <p:ph type="body" idx="1"/>
          </p:nvPr>
        </p:nvSpPr>
        <p:spPr>
          <a:xfrm>
            <a:off x="281444" y="666750"/>
            <a:ext cx="4290556"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25" name="Text Placeholder 24"/>
          <p:cNvSpPr>
            <a:spLocks noGrp="1"/>
          </p:cNvSpPr>
          <p:nvPr>
            <p:ph type="body" sz="half" idx="3"/>
          </p:nvPr>
        </p:nvSpPr>
        <p:spPr>
          <a:xfrm>
            <a:off x="4645025" y="666750"/>
            <a:ext cx="4292241"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Content Placeholder 3"/>
          <p:cNvSpPr>
            <a:spLocks noGrp="1"/>
          </p:cNvSpPr>
          <p:nvPr>
            <p:ph sz="quarter" idx="2"/>
          </p:nvPr>
        </p:nvSpPr>
        <p:spPr>
          <a:xfrm>
            <a:off x="281444" y="1316037"/>
            <a:ext cx="429055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8" name="Content Placeholder 27"/>
          <p:cNvSpPr>
            <a:spLocks noGrp="1"/>
          </p:cNvSpPr>
          <p:nvPr>
            <p:ph sz="quarter" idx="4"/>
          </p:nvPr>
        </p:nvSpPr>
        <p:spPr>
          <a:xfrm>
            <a:off x="4648730" y="1316037"/>
            <a:ext cx="428853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Date Placeholder 9"/>
          <p:cNvSpPr>
            <a:spLocks noGrp="1"/>
          </p:cNvSpPr>
          <p:nvPr>
            <p:ph type="dt" sz="half" idx="10"/>
          </p:nvPr>
        </p:nvSpPr>
        <p:spPr/>
        <p:txBody>
          <a:bodyPr/>
          <a:lstStyle/>
          <a:p>
            <a:fld id="{F7E19273-A4E1-4E51-A767-993A745EAC0C}" type="datetimeFigureOut">
              <a:rPr lang="en-US" smtClean="0"/>
              <a:t>1/23/2019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229600" y="6477000"/>
            <a:ext cx="762000" cy="246888"/>
          </a:xfrm>
        </p:spPr>
        <p:txBody>
          <a:bodyPr/>
          <a:lstStyle/>
          <a:p>
            <a:fld id="{F9C31DC4-9B86-4BB4-8FEF-FDE6002502AC}" type="slidenum">
              <a:rPr lang="en-US" smtClean="0"/>
              <a:t>‹#›</a:t>
            </a:fld>
            <a:endParaRPr lang="en-US"/>
          </a:p>
        </p:txBody>
      </p:sp>
      <p:sp>
        <p:nvSpPr>
          <p:cNvPr id="11" name="Straight Connector 10"/>
          <p:cNvSpPr>
            <a:spLocks noChangeShapeType="1"/>
          </p:cNvSpPr>
          <p:nvPr/>
        </p:nvSpPr>
        <p:spPr bwMode="auto">
          <a:xfrm>
            <a:off x="514350" y="6019800"/>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0" name="Title 29"/>
          <p:cNvSpPr>
            <a:spLocks noGrp="1"/>
          </p:cNvSpPr>
          <p:nvPr>
            <p:ph type="title"/>
          </p:nvPr>
        </p:nvSpPr>
        <p:spPr>
          <a:xfrm>
            <a:off x="301752" y="457200"/>
            <a:ext cx="8686800" cy="841248"/>
          </a:xfrm>
        </p:spPr>
        <p:txBody>
          <a:bodyPr/>
          <a:lstStyle/>
          <a:p>
            <a:r>
              <a:rPr kumimoji="0" lang="en-US" smtClean="0"/>
              <a:t>Click to edit Master title style</a:t>
            </a:r>
            <a:endParaRPr kumimoji="0" lang="en-US"/>
          </a:p>
        </p:txBody>
      </p:sp>
      <p:sp>
        <p:nvSpPr>
          <p:cNvPr id="12" name="Date Placeholder 11"/>
          <p:cNvSpPr>
            <a:spLocks noGrp="1"/>
          </p:cNvSpPr>
          <p:nvPr>
            <p:ph type="dt" sz="half" idx="10"/>
          </p:nvPr>
        </p:nvSpPr>
        <p:spPr/>
        <p:txBody>
          <a:bodyPr/>
          <a:lstStyle/>
          <a:p>
            <a:fld id="{F7E19273-A4E1-4E51-A767-993A745EAC0C}" type="datetimeFigureOut">
              <a:rPr lang="en-US" smtClean="0"/>
              <a:t>1/23/2019</a:t>
            </a:fld>
            <a:endParaRPr lang="en-US"/>
          </a:p>
        </p:txBody>
      </p:sp>
      <p:sp>
        <p:nvSpPr>
          <p:cNvPr id="21" name="Footer Placeholder 20"/>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9C31DC4-9B86-4BB4-8FEF-FDE6002502AC}"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F7E19273-A4E1-4E51-A767-993A745EAC0C}" type="datetimeFigureOut">
              <a:rPr lang="en-US" smtClean="0"/>
              <a:t>1/23/2019</a:t>
            </a:fld>
            <a:endParaRPr lang="en-US"/>
          </a:p>
        </p:txBody>
      </p:sp>
      <p:sp>
        <p:nvSpPr>
          <p:cNvPr id="24" name="Footer Placeholder 23"/>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9C31DC4-9B86-4BB4-8FEF-FDE6002502AC}"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Straight Connector 7"/>
          <p:cNvSpPr>
            <a:spLocks noChangeShapeType="1"/>
          </p:cNvSpPr>
          <p:nvPr/>
        </p:nvSpPr>
        <p:spPr bwMode="auto">
          <a:xfrm>
            <a:off x="514350" y="5849117"/>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Title 11"/>
          <p:cNvSpPr>
            <a:spLocks noGrp="1"/>
          </p:cNvSpPr>
          <p:nvPr>
            <p:ph type="title"/>
          </p:nvPr>
        </p:nvSpPr>
        <p:spPr>
          <a:xfrm>
            <a:off x="457200" y="5486400"/>
            <a:ext cx="8458200" cy="520700"/>
          </a:xfrm>
        </p:spPr>
        <p:txBody>
          <a:bodyPr anchor="ctr"/>
          <a:lstStyle>
            <a:lvl1pPr algn="l">
              <a:buNone/>
              <a:defRPr sz="2000" b="1"/>
            </a:lvl1pPr>
          </a:lstStyle>
          <a:p>
            <a:r>
              <a:rPr kumimoji="0" lang="en-US" smtClean="0"/>
              <a:t>Click to edit Master title style</a:t>
            </a:r>
            <a:endParaRPr kumimoji="0" lang="en-US"/>
          </a:p>
        </p:txBody>
      </p:sp>
      <p:sp>
        <p:nvSpPr>
          <p:cNvPr id="26" name="Text Placeholder 25"/>
          <p:cNvSpPr>
            <a:spLocks noGrp="1"/>
          </p:cNvSpPr>
          <p:nvPr>
            <p:ph type="body" idx="2"/>
          </p:nvPr>
        </p:nvSpPr>
        <p:spPr>
          <a:xfrm>
            <a:off x="457200" y="609600"/>
            <a:ext cx="3008313" cy="4800600"/>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14" name="Content Placeholder 13"/>
          <p:cNvSpPr>
            <a:spLocks noGrp="1"/>
          </p:cNvSpPr>
          <p:nvPr>
            <p:ph sz="half" idx="1"/>
          </p:nvPr>
        </p:nvSpPr>
        <p:spPr>
          <a:xfrm>
            <a:off x="3575050" y="609600"/>
            <a:ext cx="5340350" cy="4800600"/>
          </a:xfrm>
        </p:spPr>
        <p:txBody>
          <a:bodyPr/>
          <a:lstStyle>
            <a:lvl1pPr>
              <a:defRPr sz="3200"/>
            </a:lvl1pPr>
            <a:lvl2pPr>
              <a:defRPr sz="2800"/>
            </a:lvl2pPr>
            <a:lvl3pPr>
              <a:defRPr sz="2400"/>
            </a:lvl3pPr>
            <a:lvl4pPr>
              <a:defRPr sz="2000"/>
            </a:lvl4pPr>
            <a:lvl5pPr>
              <a:defRPr sz="20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5" name="Date Placeholder 24"/>
          <p:cNvSpPr>
            <a:spLocks noGrp="1"/>
          </p:cNvSpPr>
          <p:nvPr>
            <p:ph type="dt" sz="half" idx="10"/>
          </p:nvPr>
        </p:nvSpPr>
        <p:spPr/>
        <p:txBody>
          <a:bodyPr/>
          <a:lstStyle/>
          <a:p>
            <a:fld id="{F7E19273-A4E1-4E51-A767-993A745EAC0C}" type="datetimeFigureOut">
              <a:rPr lang="en-US" smtClean="0"/>
              <a:t>1/23/2019</a:t>
            </a:fld>
            <a:endParaRPr lang="en-US"/>
          </a:p>
        </p:txBody>
      </p:sp>
      <p:sp>
        <p:nvSpPr>
          <p:cNvPr id="29" name="Footer Placeholder 28"/>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9C31DC4-9B86-4BB4-8FEF-FDE6002502AC}"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3" name="Picture Placeholder 12"/>
          <p:cNvSpPr>
            <a:spLocks noGrp="1"/>
          </p:cNvSpPr>
          <p:nvPr>
            <p:ph type="pic" idx="1"/>
          </p:nvPr>
        </p:nvSpPr>
        <p:spPr>
          <a:xfrm>
            <a:off x="3505200" y="616634"/>
            <a:ext cx="5029200" cy="3657600"/>
          </a:xfrm>
          <a:solidFill>
            <a:schemeClr val="bg1"/>
          </a:solidFill>
          <a:ln w="6350">
            <a:solidFill>
              <a:schemeClr val="accent1"/>
            </a:solidFill>
          </a:ln>
          <a:effectLst>
            <a:reflection blurRad="1000" stA="49000" endA="500" endPos="10000" dist="900" dir="5400000" sy="-90000" algn="bl" rotWithShape="0"/>
          </a:effectLst>
        </p:spPr>
        <p:txBody>
          <a:bodyPr/>
          <a:lstStyle>
            <a:lvl1pPr marL="0" indent="0">
              <a:buNone/>
              <a:defRPr sz="3200"/>
            </a:lvl1pPr>
          </a:lstStyle>
          <a:p>
            <a:r>
              <a:rPr kumimoji="0" lang="en-US" smtClean="0"/>
              <a:t>Click icon to add picture</a:t>
            </a:r>
            <a:endParaRPr kumimoji="0" lang="en-US" dirty="0"/>
          </a:p>
        </p:txBody>
      </p:sp>
      <p:sp>
        <p:nvSpPr>
          <p:cNvPr id="7" name="Date Placeholder 6"/>
          <p:cNvSpPr>
            <a:spLocks noGrp="1"/>
          </p:cNvSpPr>
          <p:nvPr>
            <p:ph type="dt" sz="half" idx="10"/>
          </p:nvPr>
        </p:nvSpPr>
        <p:spPr/>
        <p:txBody>
          <a:bodyPr/>
          <a:lstStyle/>
          <a:p>
            <a:fld id="{F7E19273-A4E1-4E51-A767-993A745EAC0C}" type="datetimeFigureOut">
              <a:rPr lang="en-US" smtClean="0"/>
              <a:t>1/23/2019</a:t>
            </a:fld>
            <a:endParaRPr lang="en-US"/>
          </a:p>
        </p:txBody>
      </p:sp>
      <p:sp>
        <p:nvSpPr>
          <p:cNvPr id="5" name="Footer Placeholder 4"/>
          <p:cNvSpPr>
            <a:spLocks noGrp="1"/>
          </p:cNvSpPr>
          <p:nvPr>
            <p:ph type="ftr" sz="quarter" idx="11"/>
          </p:nvPr>
        </p:nvSpPr>
        <p:spPr/>
        <p:txBody>
          <a:bodyPr/>
          <a:lstStyle/>
          <a:p>
            <a:endParaRPr lang="en-US"/>
          </a:p>
        </p:txBody>
      </p:sp>
      <p:sp>
        <p:nvSpPr>
          <p:cNvPr id="31" name="Slide Number Placeholder 30"/>
          <p:cNvSpPr>
            <a:spLocks noGrp="1"/>
          </p:cNvSpPr>
          <p:nvPr>
            <p:ph type="sldNum" sz="quarter" idx="12"/>
          </p:nvPr>
        </p:nvSpPr>
        <p:spPr/>
        <p:txBody>
          <a:bodyPr/>
          <a:lstStyle/>
          <a:p>
            <a:fld id="{F9C31DC4-9B86-4BB4-8FEF-FDE6002502AC}" type="slidenum">
              <a:rPr lang="en-US" smtClean="0"/>
              <a:t>‹#›</a:t>
            </a:fld>
            <a:endParaRPr lang="en-US"/>
          </a:p>
        </p:txBody>
      </p:sp>
      <p:sp>
        <p:nvSpPr>
          <p:cNvPr id="17" name="Title 16"/>
          <p:cNvSpPr>
            <a:spLocks noGrp="1"/>
          </p:cNvSpPr>
          <p:nvPr>
            <p:ph type="title"/>
          </p:nvPr>
        </p:nvSpPr>
        <p:spPr>
          <a:xfrm>
            <a:off x="381000" y="4993760"/>
            <a:ext cx="5867400" cy="522288"/>
          </a:xfrm>
        </p:spPr>
        <p:txBody>
          <a:bodyPr anchor="ctr"/>
          <a:lstStyle>
            <a:lvl1pPr algn="l">
              <a:buNone/>
              <a:defRPr sz="2000" b="1"/>
            </a:lvl1pPr>
          </a:lstStyle>
          <a:p>
            <a:r>
              <a:rPr kumimoji="0" lang="en-US" smtClean="0"/>
              <a:t>Click to edit Master title style</a:t>
            </a:r>
            <a:endParaRPr kumimoji="0" lang="en-US"/>
          </a:p>
        </p:txBody>
      </p:sp>
      <p:sp>
        <p:nvSpPr>
          <p:cNvPr id="26" name="Text Placeholder 25"/>
          <p:cNvSpPr>
            <a:spLocks noGrp="1"/>
          </p:cNvSpPr>
          <p:nvPr>
            <p:ph type="body" sz="half" idx="2"/>
          </p:nvPr>
        </p:nvSpPr>
        <p:spPr>
          <a:xfrm>
            <a:off x="381000" y="5533218"/>
            <a:ext cx="5867400" cy="768350"/>
          </a:xfrm>
        </p:spPr>
        <p:txBody>
          <a:bodyPr lIns="109728" tIns="0"/>
          <a:lstStyle>
            <a:lvl1pPr marL="0" indent="0">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Text Placeholder 7"/>
          <p:cNvSpPr>
            <a:spLocks noGrp="1"/>
          </p:cNvSpPr>
          <p:nvPr>
            <p:ph type="body" idx="1"/>
          </p:nvPr>
        </p:nvSpPr>
        <p:spPr>
          <a:xfrm>
            <a:off x="304800" y="1554162"/>
            <a:ext cx="8686800" cy="4525963"/>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1" name="Date Placeholder 10"/>
          <p:cNvSpPr>
            <a:spLocks noGrp="1"/>
          </p:cNvSpPr>
          <p:nvPr>
            <p:ph type="dt" sz="half" idx="2"/>
          </p:nvPr>
        </p:nvSpPr>
        <p:spPr>
          <a:xfrm>
            <a:off x="6477000" y="76200"/>
            <a:ext cx="2514600" cy="288925"/>
          </a:xfrm>
          <a:prstGeom prst="rect">
            <a:avLst/>
          </a:prstGeom>
        </p:spPr>
        <p:txBody>
          <a:bodyPr vert="horz"/>
          <a:lstStyle>
            <a:lvl1pPr algn="l" eaLnBrk="1" latinLnBrk="0" hangingPunct="1">
              <a:defRPr kumimoji="0" sz="1200">
                <a:solidFill>
                  <a:schemeClr val="accent1">
                    <a:shade val="75000"/>
                  </a:schemeClr>
                </a:solidFill>
              </a:defRPr>
            </a:lvl1pPr>
          </a:lstStyle>
          <a:p>
            <a:fld id="{F7E19273-A4E1-4E51-A767-993A745EAC0C}" type="datetimeFigureOut">
              <a:rPr lang="en-US" smtClean="0"/>
              <a:t>1/23/2019</a:t>
            </a:fld>
            <a:endParaRPr lang="en-US"/>
          </a:p>
        </p:txBody>
      </p:sp>
      <p:sp>
        <p:nvSpPr>
          <p:cNvPr id="28" name="Footer Placeholder 27"/>
          <p:cNvSpPr>
            <a:spLocks noGrp="1"/>
          </p:cNvSpPr>
          <p:nvPr>
            <p:ph type="ftr" sz="quarter" idx="3"/>
          </p:nvPr>
        </p:nvSpPr>
        <p:spPr>
          <a:xfrm>
            <a:off x="3124200" y="76200"/>
            <a:ext cx="3352800" cy="288925"/>
          </a:xfrm>
          <a:prstGeom prst="rect">
            <a:avLst/>
          </a:prstGeom>
        </p:spPr>
        <p:txBody>
          <a:bodyPr vert="horz"/>
          <a:lstStyle>
            <a:lvl1pPr algn="r" eaLnBrk="1" latinLnBrk="0" hangingPunct="1">
              <a:defRPr kumimoji="0" sz="1200">
                <a:solidFill>
                  <a:schemeClr val="accent1">
                    <a:shade val="75000"/>
                  </a:schemeClr>
                </a:solidFill>
              </a:defRPr>
            </a:lvl1pPr>
          </a:lstStyle>
          <a:p>
            <a:endParaRPr lang="en-US"/>
          </a:p>
        </p:txBody>
      </p:sp>
      <p:sp>
        <p:nvSpPr>
          <p:cNvPr id="5" name="Slide Number Placeholder 4"/>
          <p:cNvSpPr>
            <a:spLocks noGrp="1"/>
          </p:cNvSpPr>
          <p:nvPr>
            <p:ph type="sldNum" sz="quarter" idx="4"/>
          </p:nvPr>
        </p:nvSpPr>
        <p:spPr>
          <a:xfrm>
            <a:off x="8229600" y="6477000"/>
            <a:ext cx="762000" cy="244475"/>
          </a:xfrm>
          <a:prstGeom prst="rect">
            <a:avLst/>
          </a:prstGeom>
        </p:spPr>
        <p:txBody>
          <a:bodyPr vert="horz"/>
          <a:lstStyle>
            <a:lvl1pPr algn="r" eaLnBrk="1" latinLnBrk="0" hangingPunct="1">
              <a:defRPr kumimoji="0" sz="1200">
                <a:solidFill>
                  <a:schemeClr val="accent1">
                    <a:shade val="75000"/>
                  </a:schemeClr>
                </a:solidFill>
              </a:defRPr>
            </a:lvl1pPr>
          </a:lstStyle>
          <a:p>
            <a:fld id="{F9C31DC4-9B86-4BB4-8FEF-FDE6002502AC}" type="slidenum">
              <a:rPr lang="en-US" smtClean="0"/>
              <a:t>‹#›</a:t>
            </a:fld>
            <a:endParaRPr lang="en-US"/>
          </a:p>
        </p:txBody>
      </p:sp>
      <p:sp>
        <p:nvSpPr>
          <p:cNvPr id="10" name="Title Placeholder 9"/>
          <p:cNvSpPr>
            <a:spLocks noGrp="1"/>
          </p:cNvSpPr>
          <p:nvPr>
            <p:ph type="title"/>
          </p:nvPr>
        </p:nvSpPr>
        <p:spPr>
          <a:xfrm>
            <a:off x="304800" y="457200"/>
            <a:ext cx="8686800" cy="838200"/>
          </a:xfrm>
          <a:prstGeom prst="rect">
            <a:avLst/>
          </a:prstGeom>
        </p:spPr>
        <p:txBody>
          <a:bodyPr vert="horz" anchor="ctr">
            <a:normAutofit/>
          </a:bodyPr>
          <a:lstStyle/>
          <a:p>
            <a:r>
              <a:rPr kumimoji="0" lang="en-US" smtClean="0"/>
              <a:t>Click to edit Master title style</a:t>
            </a:r>
            <a:endParaRPr kumimoji="0" lang="en-US"/>
          </a:p>
        </p:txBody>
      </p:sp>
      <p:sp>
        <p:nvSpPr>
          <p:cNvPr id="9" name="Straight Connector 8"/>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Straight Connector 11"/>
          <p:cNvSpPr>
            <a:spLocks noChangeShapeType="1"/>
          </p:cNvSpPr>
          <p:nvPr/>
        </p:nvSpPr>
        <p:spPr bwMode="auto">
          <a:xfrm>
            <a:off x="514350" y="1057986"/>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600" kern="1200" cap="all" baseline="0">
          <a:solidFill>
            <a:schemeClr val="tx2"/>
          </a:solidFill>
          <a:effectLst>
            <a:reflection blurRad="12700" stA="48000" endA="300" endPos="55000" dir="5400000" sy="-90000" algn="bl" rotWithShape="0"/>
          </a:effectLst>
          <a:latin typeface="+mj-lt"/>
          <a:ea typeface="+mj-ea"/>
          <a:cs typeface="+mj-cs"/>
        </a:defRPr>
      </a:lvl1pPr>
    </p:titleStyle>
    <p:bodyStyle>
      <a:lvl1pPr marL="342900" indent="-342900" algn="l" rtl="0" eaLnBrk="1" latinLnBrk="0" hangingPunct="1">
        <a:spcBef>
          <a:spcPct val="20000"/>
        </a:spcBef>
        <a:buClr>
          <a:schemeClr val="accent1"/>
        </a:buClr>
        <a:buSzPct val="70000"/>
        <a:buFont typeface="Wingdings 2"/>
        <a:buChar char=""/>
        <a:defRPr kumimoji="0" sz="3200" kern="1200">
          <a:solidFill>
            <a:schemeClr val="tx2"/>
          </a:solidFill>
          <a:latin typeface="+mn-lt"/>
          <a:ea typeface="+mn-ea"/>
          <a:cs typeface="+mn-cs"/>
        </a:defRPr>
      </a:lvl1pPr>
      <a:lvl2pPr marL="742950" indent="-285750" algn="l" rtl="0" eaLnBrk="1" latinLnBrk="0" hangingPunct="1">
        <a:spcBef>
          <a:spcPct val="20000"/>
        </a:spcBef>
        <a:buClr>
          <a:schemeClr val="accent1"/>
        </a:buClr>
        <a:buSzPct val="70000"/>
        <a:buFont typeface="Wingdings 2"/>
        <a:buChar char=""/>
        <a:defRPr kumimoji="0" sz="2800" kern="1200">
          <a:solidFill>
            <a:schemeClr val="tx2"/>
          </a:solidFill>
          <a:latin typeface="+mn-lt"/>
          <a:ea typeface="+mn-ea"/>
          <a:cs typeface="+mn-cs"/>
        </a:defRPr>
      </a:lvl2pPr>
      <a:lvl3pPr marL="1143000" indent="-228600" algn="l" rtl="0" eaLnBrk="1" latinLnBrk="0" hangingPunct="1">
        <a:spcBef>
          <a:spcPct val="20000"/>
        </a:spcBef>
        <a:buClr>
          <a:schemeClr val="accent1"/>
        </a:buClr>
        <a:buSzPct val="70000"/>
        <a:buFont typeface="Wingdings 2"/>
        <a:buChar char=""/>
        <a:defRPr kumimoji="0" sz="2400" kern="1200">
          <a:solidFill>
            <a:schemeClr val="tx2"/>
          </a:solidFill>
          <a:latin typeface="+mn-lt"/>
          <a:ea typeface="+mn-ea"/>
          <a:cs typeface="+mn-cs"/>
        </a:defRPr>
      </a:lvl3pPr>
      <a:lvl4pPr marL="1600200" indent="-228600" algn="l" rtl="0" eaLnBrk="1" latinLnBrk="0" hangingPunct="1">
        <a:spcBef>
          <a:spcPct val="20000"/>
        </a:spcBef>
        <a:buClr>
          <a:schemeClr val="accent1"/>
        </a:buClr>
        <a:buSzPct val="70000"/>
        <a:buFont typeface="Wingdings 2"/>
        <a:buChar char=""/>
        <a:defRPr kumimoji="0" sz="2000" kern="1200">
          <a:solidFill>
            <a:schemeClr val="tx2"/>
          </a:solidFill>
          <a:latin typeface="+mn-lt"/>
          <a:ea typeface="+mn-ea"/>
          <a:cs typeface="+mn-cs"/>
        </a:defRPr>
      </a:lvl4pPr>
      <a:lvl5pPr marL="20574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5pPr>
      <a:lvl6pPr marL="25146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6pPr>
      <a:lvl7pPr marL="2971800" indent="-228600" algn="l" rtl="0" eaLnBrk="1" latinLnBrk="0" hangingPunct="1">
        <a:spcBef>
          <a:spcPct val="20000"/>
        </a:spcBef>
        <a:buClr>
          <a:schemeClr val="accent1"/>
        </a:buClr>
        <a:buSzPct val="60000"/>
        <a:buFont typeface="Wingdings 2"/>
        <a:buChar char=""/>
        <a:defRPr kumimoji="0" sz="1600" kern="1200">
          <a:solidFill>
            <a:schemeClr val="tx2"/>
          </a:solidFill>
          <a:latin typeface="+mn-lt"/>
          <a:ea typeface="+mn-ea"/>
          <a:cs typeface="+mn-cs"/>
        </a:defRPr>
      </a:lvl7pPr>
      <a:lvl8pPr marL="3429000" indent="-228600" algn="l" rtl="0" eaLnBrk="1" latinLnBrk="0" hangingPunct="1">
        <a:spcBef>
          <a:spcPct val="20000"/>
        </a:spcBef>
        <a:buClr>
          <a:schemeClr val="accent1"/>
        </a:buClr>
        <a:buSzPct val="60000"/>
        <a:buFont typeface="Wingdings 2"/>
        <a:buChar char=""/>
        <a:defRPr kumimoji="0" sz="1600" kern="1200" baseline="0">
          <a:solidFill>
            <a:schemeClr val="tx2"/>
          </a:solidFill>
          <a:latin typeface="+mn-lt"/>
          <a:ea typeface="+mn-ea"/>
          <a:cs typeface="+mn-cs"/>
        </a:defRPr>
      </a:lvl8pPr>
      <a:lvl9pPr marL="3886200" indent="-228600" algn="l" rtl="0" eaLnBrk="1" latinLnBrk="0" hangingPunct="1">
        <a:spcBef>
          <a:spcPct val="20000"/>
        </a:spcBef>
        <a:buClr>
          <a:schemeClr val="accent1"/>
        </a:buClr>
        <a:buSzPct val="60000"/>
        <a:buFont typeface="Wingdings 2"/>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Lesson 2</a:t>
            </a:r>
            <a:endParaRPr lang="en-US" dirty="0"/>
          </a:p>
        </p:txBody>
      </p:sp>
      <p:sp>
        <p:nvSpPr>
          <p:cNvPr id="3" name="Subtitle 2"/>
          <p:cNvSpPr>
            <a:spLocks noGrp="1"/>
          </p:cNvSpPr>
          <p:nvPr>
            <p:ph type="subTitle" idx="1"/>
          </p:nvPr>
        </p:nvSpPr>
        <p:spPr/>
        <p:txBody>
          <a:bodyPr>
            <a:normAutofit/>
          </a:bodyPr>
          <a:lstStyle/>
          <a:p>
            <a:r>
              <a:rPr lang="en-US" sz="3600" b="1" dirty="0" smtClean="0"/>
              <a:t>2 Peter</a:t>
            </a:r>
            <a:endParaRPr lang="en-US" sz="3600" b="1" dirty="0"/>
          </a:p>
        </p:txBody>
      </p:sp>
    </p:spTree>
    <p:extLst>
      <p:ext uri="{BB962C8B-B14F-4D97-AF65-F5344CB8AC3E}">
        <p14:creationId xmlns:p14="http://schemas.microsoft.com/office/powerpoint/2010/main" val="185965833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Cross references</a:t>
            </a:r>
            <a:endParaRPr lang="en-US" dirty="0"/>
          </a:p>
        </p:txBody>
      </p:sp>
      <p:sp>
        <p:nvSpPr>
          <p:cNvPr id="3" name="Content Placeholder 2"/>
          <p:cNvSpPr>
            <a:spLocks noGrp="1"/>
          </p:cNvSpPr>
          <p:nvPr>
            <p:ph idx="1"/>
          </p:nvPr>
        </p:nvSpPr>
        <p:spPr/>
        <p:txBody>
          <a:bodyPr/>
          <a:lstStyle/>
          <a:p>
            <a:r>
              <a:rPr lang="en-US" b="1" dirty="0" smtClean="0"/>
              <a:t>Col. 1:27 </a:t>
            </a:r>
            <a:r>
              <a:rPr lang="en-US" dirty="0" smtClean="0"/>
              <a:t>Christ is IN us, the hope of glory</a:t>
            </a:r>
          </a:p>
          <a:p>
            <a:r>
              <a:rPr lang="en-US" b="1" dirty="0" smtClean="0"/>
              <a:t>Gal. 2:20 </a:t>
            </a:r>
            <a:r>
              <a:rPr lang="en-US" dirty="0" smtClean="0"/>
              <a:t>His life is lived in us, not corruption</a:t>
            </a:r>
          </a:p>
          <a:p>
            <a:r>
              <a:rPr lang="en-US" b="1" dirty="0" smtClean="0"/>
              <a:t>I Pet. 1:3-5; 14-16  </a:t>
            </a:r>
            <a:r>
              <a:rPr lang="en-US" dirty="0" smtClean="0"/>
              <a:t>God causes us to be born again to a living hope. His power protects us</a:t>
            </a:r>
          </a:p>
          <a:p>
            <a:r>
              <a:rPr lang="en-US" b="1" dirty="0" smtClean="0"/>
              <a:t>Eph. 4:20-24 </a:t>
            </a:r>
            <a:r>
              <a:rPr lang="en-US" dirty="0" smtClean="0"/>
              <a:t>Put on the new self/man</a:t>
            </a:r>
          </a:p>
          <a:p>
            <a:r>
              <a:rPr lang="en-US" b="1" dirty="0" smtClean="0"/>
              <a:t>Col. 3:9-11 </a:t>
            </a:r>
            <a:r>
              <a:rPr lang="en-US" dirty="0" smtClean="0"/>
              <a:t>Our new man is being renewed to a true knowledge according to the image of Jesus</a:t>
            </a:r>
            <a:endParaRPr lang="en-US" b="1" dirty="0" smtClean="0"/>
          </a:p>
          <a:p>
            <a:endParaRPr lang="en-US" dirty="0"/>
          </a:p>
        </p:txBody>
      </p:sp>
    </p:spTree>
    <p:extLst>
      <p:ext uri="{BB962C8B-B14F-4D97-AF65-F5344CB8AC3E}">
        <p14:creationId xmlns:p14="http://schemas.microsoft.com/office/powerpoint/2010/main" val="24686656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2 Peter 1:5-7 “For this reason”</a:t>
            </a:r>
            <a:endParaRPr lang="en-US" dirty="0"/>
          </a:p>
        </p:txBody>
      </p:sp>
      <p:sp>
        <p:nvSpPr>
          <p:cNvPr id="3" name="Content Placeholder 2"/>
          <p:cNvSpPr>
            <a:spLocks noGrp="1"/>
          </p:cNvSpPr>
          <p:nvPr>
            <p:ph idx="1"/>
          </p:nvPr>
        </p:nvSpPr>
        <p:spPr/>
        <p:txBody>
          <a:bodyPr/>
          <a:lstStyle/>
          <a:p>
            <a:r>
              <a:rPr lang="en-US" b="1" dirty="0" smtClean="0"/>
              <a:t>Because</a:t>
            </a:r>
            <a:r>
              <a:rPr lang="en-US" dirty="0" smtClean="0"/>
              <a:t> we have everything we need for life and godliness</a:t>
            </a:r>
          </a:p>
          <a:p>
            <a:r>
              <a:rPr lang="en-US" b="1" dirty="0" smtClean="0"/>
              <a:t>Because</a:t>
            </a:r>
            <a:r>
              <a:rPr lang="en-US" dirty="0" smtClean="0"/>
              <a:t> we have become partakers of the divine nature</a:t>
            </a:r>
          </a:p>
          <a:p>
            <a:r>
              <a:rPr lang="en-US" b="1" dirty="0" smtClean="0"/>
              <a:t>Because</a:t>
            </a:r>
            <a:r>
              <a:rPr lang="en-US" dirty="0" smtClean="0"/>
              <a:t> we have escaped the corruption that is in the world by lust</a:t>
            </a:r>
          </a:p>
          <a:p>
            <a:r>
              <a:rPr lang="en-US" b="1" dirty="0" smtClean="0"/>
              <a:t>What are we to apply to our faith? </a:t>
            </a:r>
          </a:p>
          <a:p>
            <a:r>
              <a:rPr lang="en-US" dirty="0" smtClean="0"/>
              <a:t>Qualities in verses 5-7 are to be supplied</a:t>
            </a:r>
            <a:endParaRPr lang="en-US" dirty="0"/>
          </a:p>
        </p:txBody>
      </p:sp>
    </p:spTree>
    <p:extLst>
      <p:ext uri="{BB962C8B-B14F-4D97-AF65-F5344CB8AC3E}">
        <p14:creationId xmlns:p14="http://schemas.microsoft.com/office/powerpoint/2010/main" val="12673097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2 Peter 1:5-7</a:t>
            </a:r>
            <a:endParaRPr lang="en-US" dirty="0"/>
          </a:p>
        </p:txBody>
      </p:sp>
      <p:sp>
        <p:nvSpPr>
          <p:cNvPr id="3" name="Content Placeholder 2"/>
          <p:cNvSpPr>
            <a:spLocks noGrp="1"/>
          </p:cNvSpPr>
          <p:nvPr>
            <p:ph idx="1"/>
          </p:nvPr>
        </p:nvSpPr>
        <p:spPr/>
        <p:txBody>
          <a:bodyPr>
            <a:normAutofit fontScale="92500" lnSpcReduction="10000"/>
          </a:bodyPr>
          <a:lstStyle/>
          <a:p>
            <a:r>
              <a:rPr lang="en-US" b="1" dirty="0" smtClean="0"/>
              <a:t>We don’t add to our faith; we supply/supplement it with:</a:t>
            </a:r>
          </a:p>
          <a:p>
            <a:r>
              <a:rPr lang="en-US" dirty="0" smtClean="0"/>
              <a:t>Moral excellence</a:t>
            </a:r>
          </a:p>
          <a:p>
            <a:r>
              <a:rPr lang="en-US" dirty="0" smtClean="0"/>
              <a:t>Knowledge (Gnosis: a seeking to know)</a:t>
            </a:r>
          </a:p>
          <a:p>
            <a:r>
              <a:rPr lang="en-US" dirty="0" smtClean="0"/>
              <a:t>Self-control</a:t>
            </a:r>
          </a:p>
          <a:p>
            <a:r>
              <a:rPr lang="en-US" dirty="0" smtClean="0"/>
              <a:t>Perseverance</a:t>
            </a:r>
          </a:p>
          <a:p>
            <a:r>
              <a:rPr lang="en-US" dirty="0" smtClean="0"/>
              <a:t>Godliness</a:t>
            </a:r>
          </a:p>
          <a:p>
            <a:r>
              <a:rPr lang="en-US" dirty="0" smtClean="0"/>
              <a:t>Brotherly kindness</a:t>
            </a:r>
          </a:p>
          <a:p>
            <a:r>
              <a:rPr lang="en-US" dirty="0" smtClean="0"/>
              <a:t>Love</a:t>
            </a:r>
            <a:endParaRPr lang="en-US" dirty="0"/>
          </a:p>
        </p:txBody>
      </p:sp>
    </p:spTree>
    <p:extLst>
      <p:ext uri="{BB962C8B-B14F-4D97-AF65-F5344CB8AC3E}">
        <p14:creationId xmlns:p14="http://schemas.microsoft.com/office/powerpoint/2010/main" val="197812694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contrasts</a:t>
            </a:r>
            <a:endParaRPr lang="en-US" dirty="0"/>
          </a:p>
        </p:txBody>
      </p:sp>
      <p:sp>
        <p:nvSpPr>
          <p:cNvPr id="3" name="Content Placeholder 2"/>
          <p:cNvSpPr>
            <a:spLocks noGrp="1"/>
          </p:cNvSpPr>
          <p:nvPr>
            <p:ph idx="1"/>
          </p:nvPr>
        </p:nvSpPr>
        <p:spPr/>
        <p:txBody>
          <a:bodyPr/>
          <a:lstStyle/>
          <a:p>
            <a:r>
              <a:rPr lang="en-US" b="1" dirty="0" smtClean="0"/>
              <a:t>Vs. 8-9 </a:t>
            </a:r>
            <a:r>
              <a:rPr lang="en-US" b="1" i="1" dirty="0" smtClean="0"/>
              <a:t>IF</a:t>
            </a:r>
            <a:r>
              <a:rPr lang="en-US" dirty="0" smtClean="0"/>
              <a:t> these qualities are </a:t>
            </a:r>
            <a:r>
              <a:rPr lang="en-US" b="1" dirty="0" smtClean="0"/>
              <a:t>increasing</a:t>
            </a:r>
            <a:r>
              <a:rPr lang="en-US" dirty="0" smtClean="0"/>
              <a:t> you will be useful and fruitful</a:t>
            </a:r>
          </a:p>
          <a:p>
            <a:r>
              <a:rPr lang="en-US" b="1" i="1" dirty="0" smtClean="0"/>
              <a:t>IF</a:t>
            </a:r>
            <a:r>
              <a:rPr lang="en-US" dirty="0" smtClean="0"/>
              <a:t> these qualities are </a:t>
            </a:r>
            <a:r>
              <a:rPr lang="en-US" b="1" dirty="0" smtClean="0"/>
              <a:t>lacking</a:t>
            </a:r>
            <a:r>
              <a:rPr lang="en-US" dirty="0" smtClean="0"/>
              <a:t>, you are blind, short-sighted, useless and unfruitful</a:t>
            </a:r>
          </a:p>
          <a:p>
            <a:r>
              <a:rPr lang="en-US" dirty="0" smtClean="0"/>
              <a:t>You have forgotten, instead of remembered, your purification from your former sins</a:t>
            </a:r>
          </a:p>
          <a:p>
            <a:r>
              <a:rPr lang="en-US" dirty="0" smtClean="0"/>
              <a:t>BEFORE you partook of the divine nature</a:t>
            </a:r>
            <a:endParaRPr lang="en-US" dirty="0"/>
          </a:p>
        </p:txBody>
      </p:sp>
    </p:spTree>
    <p:extLst>
      <p:ext uri="{BB962C8B-B14F-4D97-AF65-F5344CB8AC3E}">
        <p14:creationId xmlns:p14="http://schemas.microsoft.com/office/powerpoint/2010/main" val="11982708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Instructions</a:t>
            </a:r>
            <a:endParaRPr lang="en-US" dirty="0"/>
          </a:p>
        </p:txBody>
      </p:sp>
      <p:sp>
        <p:nvSpPr>
          <p:cNvPr id="3" name="Content Placeholder 2"/>
          <p:cNvSpPr>
            <a:spLocks noGrp="1"/>
          </p:cNvSpPr>
          <p:nvPr>
            <p:ph idx="1"/>
          </p:nvPr>
        </p:nvSpPr>
        <p:spPr/>
        <p:txBody>
          <a:bodyPr/>
          <a:lstStyle/>
          <a:p>
            <a:r>
              <a:rPr lang="en-US" dirty="0" smtClean="0"/>
              <a:t>Be diligent to make certain of His calling and choosing of you</a:t>
            </a:r>
          </a:p>
          <a:p>
            <a:r>
              <a:rPr lang="en-US" dirty="0" smtClean="0"/>
              <a:t>Practice these things so you will NEVER stumble</a:t>
            </a:r>
          </a:p>
          <a:p>
            <a:r>
              <a:rPr lang="en-US" dirty="0" smtClean="0"/>
              <a:t>As you supply these qualities, God will supply abundant entrance into His eternal kingdom</a:t>
            </a:r>
          </a:p>
          <a:p>
            <a:r>
              <a:rPr lang="en-US" dirty="0" smtClean="0"/>
              <a:t>These believers already knew and were established in this very truth/knowledge</a:t>
            </a:r>
            <a:endParaRPr lang="en-US" dirty="0"/>
          </a:p>
        </p:txBody>
      </p:sp>
    </p:spTree>
    <p:extLst>
      <p:ext uri="{BB962C8B-B14F-4D97-AF65-F5344CB8AC3E}">
        <p14:creationId xmlns:p14="http://schemas.microsoft.com/office/powerpoint/2010/main" val="12693539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2 peter 1:12-21</a:t>
            </a:r>
            <a:endParaRPr lang="en-US" dirty="0"/>
          </a:p>
        </p:txBody>
      </p:sp>
      <p:sp>
        <p:nvSpPr>
          <p:cNvPr id="3" name="Content Placeholder 2"/>
          <p:cNvSpPr>
            <a:spLocks noGrp="1"/>
          </p:cNvSpPr>
          <p:nvPr>
            <p:ph idx="1"/>
          </p:nvPr>
        </p:nvSpPr>
        <p:spPr/>
        <p:txBody>
          <a:bodyPr>
            <a:normAutofit lnSpcReduction="10000"/>
          </a:bodyPr>
          <a:lstStyle/>
          <a:p>
            <a:r>
              <a:rPr lang="en-US" b="1" dirty="0" smtClean="0"/>
              <a:t>Why was Peter ready to die?</a:t>
            </a:r>
          </a:p>
          <a:p>
            <a:r>
              <a:rPr lang="en-US" dirty="0" smtClean="0"/>
              <a:t>He knew for sure, the Word</a:t>
            </a:r>
          </a:p>
          <a:p>
            <a:r>
              <a:rPr lang="en-US" dirty="0" smtClean="0"/>
              <a:t>He didn’t follow tales/myths</a:t>
            </a:r>
          </a:p>
          <a:p>
            <a:r>
              <a:rPr lang="en-US" dirty="0" smtClean="0"/>
              <a:t>He was an eyewitness of Jesus’ majesty</a:t>
            </a:r>
          </a:p>
          <a:p>
            <a:r>
              <a:rPr lang="en-US" dirty="0" smtClean="0"/>
              <a:t>He Heard God’s utterance</a:t>
            </a:r>
          </a:p>
          <a:p>
            <a:r>
              <a:rPr lang="en-US" dirty="0" smtClean="0"/>
              <a:t>He knew no prophecy of Scripture/Word was a matter of man’s own interpretation</a:t>
            </a:r>
          </a:p>
          <a:p>
            <a:r>
              <a:rPr lang="en-US" dirty="0" smtClean="0"/>
              <a:t>He knew he was one of those “moved men”</a:t>
            </a:r>
            <a:endParaRPr lang="en-US" dirty="0"/>
          </a:p>
        </p:txBody>
      </p:sp>
    </p:spTree>
    <p:extLst>
      <p:ext uri="{BB962C8B-B14F-4D97-AF65-F5344CB8AC3E}">
        <p14:creationId xmlns:p14="http://schemas.microsoft.com/office/powerpoint/2010/main" val="38087592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knowledge</a:t>
            </a:r>
            <a:endParaRPr lang="en-US" dirty="0"/>
          </a:p>
        </p:txBody>
      </p:sp>
      <p:sp>
        <p:nvSpPr>
          <p:cNvPr id="3" name="Content Placeholder 2"/>
          <p:cNvSpPr>
            <a:spLocks noGrp="1"/>
          </p:cNvSpPr>
          <p:nvPr>
            <p:ph idx="1"/>
          </p:nvPr>
        </p:nvSpPr>
        <p:spPr/>
        <p:txBody>
          <a:bodyPr>
            <a:normAutofit lnSpcReduction="10000"/>
          </a:bodyPr>
          <a:lstStyle/>
          <a:p>
            <a:r>
              <a:rPr lang="en-US" dirty="0" smtClean="0"/>
              <a:t>(1922) </a:t>
            </a:r>
            <a:r>
              <a:rPr lang="en-US" dirty="0" err="1" smtClean="0"/>
              <a:t>epignosis</a:t>
            </a:r>
            <a:r>
              <a:rPr lang="en-US" dirty="0" smtClean="0"/>
              <a:t>: knowledge of a particular point. Knowledge gained through first-hand relationship; experiential knowing. </a:t>
            </a:r>
          </a:p>
          <a:p>
            <a:r>
              <a:rPr lang="en-US" dirty="0" err="1" smtClean="0"/>
              <a:t>Zod</a:t>
            </a:r>
            <a:r>
              <a:rPr lang="en-US" dirty="0" smtClean="0"/>
              <a:t>. It is more intense than gnosis because it expresses a more thorough participation in the acquiring of knowledge on the part of the learner; it is a knowledge laying claim to personal involvement. It enables one to avoid error.  </a:t>
            </a:r>
            <a:r>
              <a:rPr lang="en-US" b="1" dirty="0" smtClean="0"/>
              <a:t>2 Pet. 1:2, 3, 8; 2:20</a:t>
            </a:r>
            <a:endParaRPr lang="en-US" b="1" dirty="0"/>
          </a:p>
        </p:txBody>
      </p:sp>
    </p:spTree>
    <p:extLst>
      <p:ext uri="{BB962C8B-B14F-4D97-AF65-F5344CB8AC3E}">
        <p14:creationId xmlns:p14="http://schemas.microsoft.com/office/powerpoint/2010/main" val="85932246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knowledge</a:t>
            </a:r>
            <a:endParaRPr lang="en-US" dirty="0"/>
          </a:p>
        </p:txBody>
      </p:sp>
      <p:sp>
        <p:nvSpPr>
          <p:cNvPr id="3" name="Content Placeholder 2"/>
          <p:cNvSpPr>
            <a:spLocks noGrp="1"/>
          </p:cNvSpPr>
          <p:nvPr>
            <p:ph idx="1"/>
          </p:nvPr>
        </p:nvSpPr>
        <p:spPr/>
        <p:txBody>
          <a:bodyPr/>
          <a:lstStyle/>
          <a:p>
            <a:r>
              <a:rPr lang="en-US" dirty="0" smtClean="0"/>
              <a:t>(1921) </a:t>
            </a:r>
            <a:r>
              <a:rPr lang="en-US" dirty="0" err="1" smtClean="0"/>
              <a:t>epiginosko</a:t>
            </a:r>
            <a:r>
              <a:rPr lang="en-US" dirty="0" smtClean="0"/>
              <a:t>: to know exactly, to recognize, to know fully, as an inceptive verb, to come to know, to gain or receive full knowledge of, become fully acquainted with</a:t>
            </a:r>
          </a:p>
          <a:p>
            <a:r>
              <a:rPr lang="en-US" b="1" dirty="0" smtClean="0"/>
              <a:t>2 Pet. 2:21 </a:t>
            </a:r>
            <a:r>
              <a:rPr lang="en-US" dirty="0" smtClean="0"/>
              <a:t>“For it would be better for them not to have known the way of righteousness, than having known it, to turn away from the holy commandment handed on to them.”</a:t>
            </a:r>
            <a:endParaRPr lang="en-US" dirty="0"/>
          </a:p>
        </p:txBody>
      </p:sp>
    </p:spTree>
    <p:extLst>
      <p:ext uri="{BB962C8B-B14F-4D97-AF65-F5344CB8AC3E}">
        <p14:creationId xmlns:p14="http://schemas.microsoft.com/office/powerpoint/2010/main" val="1935970156"/>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knowledge</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(4267) </a:t>
            </a:r>
            <a:r>
              <a:rPr lang="en-US" dirty="0" err="1" smtClean="0"/>
              <a:t>proginosko</a:t>
            </a:r>
            <a:r>
              <a:rPr lang="en-US" dirty="0" smtClean="0"/>
              <a:t>: to know beforehand, foreknow, to know previously….to grant prior acknowledgment or recognition to someone: This term is reserved for those matters which God favorably, deliberately and freely chose and ordained. (</a:t>
            </a:r>
            <a:r>
              <a:rPr lang="en-US" dirty="0" err="1" smtClean="0"/>
              <a:t>Zod</a:t>
            </a:r>
            <a:r>
              <a:rPr lang="en-US" dirty="0" smtClean="0"/>
              <a:t>.)</a:t>
            </a:r>
          </a:p>
          <a:p>
            <a:r>
              <a:rPr lang="en-US" b="1" dirty="0" smtClean="0"/>
              <a:t>2 Pet. 3:17 </a:t>
            </a:r>
            <a:r>
              <a:rPr lang="en-US" dirty="0" smtClean="0"/>
              <a:t>“You therefore, beloved knowing this beforehand, be on your guard so that you are not carried away by the error of unprincipled men and fall from your own steadfastness.”</a:t>
            </a:r>
            <a:endParaRPr lang="en-US" dirty="0"/>
          </a:p>
        </p:txBody>
      </p:sp>
    </p:spTree>
    <p:extLst>
      <p:ext uri="{BB962C8B-B14F-4D97-AF65-F5344CB8AC3E}">
        <p14:creationId xmlns:p14="http://schemas.microsoft.com/office/powerpoint/2010/main" val="1323108264"/>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knowledge</a:t>
            </a:r>
            <a:endParaRPr lang="en-US" dirty="0"/>
          </a:p>
        </p:txBody>
      </p:sp>
      <p:sp>
        <p:nvSpPr>
          <p:cNvPr id="3" name="Content Placeholder 2"/>
          <p:cNvSpPr>
            <a:spLocks noGrp="1"/>
          </p:cNvSpPr>
          <p:nvPr>
            <p:ph idx="1"/>
          </p:nvPr>
        </p:nvSpPr>
        <p:spPr/>
        <p:txBody>
          <a:bodyPr/>
          <a:lstStyle/>
          <a:p>
            <a:r>
              <a:rPr lang="en-US" dirty="0" smtClean="0"/>
              <a:t>(1108) gnosis: Present &amp; fragmentary knowledge as contrasted with </a:t>
            </a:r>
            <a:r>
              <a:rPr lang="en-US" dirty="0" err="1" smtClean="0"/>
              <a:t>epignosis</a:t>
            </a:r>
            <a:r>
              <a:rPr lang="en-US" dirty="0" smtClean="0"/>
              <a:t> – clear and exact knowledge which expresses a more thorough participation in the object or knowledge on the part of the knowledgeable subject. Gnosis is only as accurate as the relationship it derives from. “Knowledge of Christianity” “Gnosticism comes from this word” (a cult) 2 Pet. 1:6; 3:18</a:t>
            </a:r>
            <a:endParaRPr lang="en-US" dirty="0"/>
          </a:p>
        </p:txBody>
      </p:sp>
    </p:spTree>
    <p:extLst>
      <p:ext uri="{BB962C8B-B14F-4D97-AF65-F5344CB8AC3E}">
        <p14:creationId xmlns:p14="http://schemas.microsoft.com/office/powerpoint/2010/main" val="266807852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Review</a:t>
            </a:r>
            <a:endParaRPr lang="en-US" dirty="0"/>
          </a:p>
        </p:txBody>
      </p:sp>
      <p:sp>
        <p:nvSpPr>
          <p:cNvPr id="3" name="Content Placeholder 2"/>
          <p:cNvSpPr>
            <a:spLocks noGrp="1"/>
          </p:cNvSpPr>
          <p:nvPr>
            <p:ph idx="1"/>
          </p:nvPr>
        </p:nvSpPr>
        <p:spPr/>
        <p:txBody>
          <a:bodyPr/>
          <a:lstStyle/>
          <a:p>
            <a:r>
              <a:rPr lang="en-US" b="1" dirty="0" smtClean="0"/>
              <a:t>Purpose:</a:t>
            </a:r>
            <a:r>
              <a:rPr lang="en-US" dirty="0" smtClean="0"/>
              <a:t> To stir up by way of reminder</a:t>
            </a:r>
          </a:p>
          <a:p>
            <a:r>
              <a:rPr lang="en-US" b="1" dirty="0" smtClean="0"/>
              <a:t>Remember: </a:t>
            </a:r>
            <a:r>
              <a:rPr lang="en-US" dirty="0" smtClean="0"/>
              <a:t>words spoken by prophets and commandment of Jesus by the apostles</a:t>
            </a:r>
          </a:p>
          <a:p>
            <a:r>
              <a:rPr lang="en-US" b="1" dirty="0" smtClean="0"/>
              <a:t>Theme:</a:t>
            </a:r>
            <a:r>
              <a:rPr lang="en-US" dirty="0" smtClean="0"/>
              <a:t> Remember God’s Word: grow in grace and knowledge</a:t>
            </a:r>
          </a:p>
          <a:p>
            <a:r>
              <a:rPr lang="en-US" b="1" dirty="0" err="1" smtClean="0"/>
              <a:t>Chp</a:t>
            </a:r>
            <a:r>
              <a:rPr lang="en-US" b="1" dirty="0" smtClean="0"/>
              <a:t>. 1 </a:t>
            </a:r>
            <a:r>
              <a:rPr lang="en-US" dirty="0" smtClean="0"/>
              <a:t>Be diligent to practice qualities</a:t>
            </a:r>
          </a:p>
          <a:p>
            <a:r>
              <a:rPr lang="en-US" b="1" dirty="0" err="1" smtClean="0"/>
              <a:t>Chp</a:t>
            </a:r>
            <a:r>
              <a:rPr lang="en-US" b="1" dirty="0" smtClean="0"/>
              <a:t>. 2 </a:t>
            </a:r>
            <a:r>
              <a:rPr lang="en-US" dirty="0" smtClean="0"/>
              <a:t>False teachers/prophets</a:t>
            </a:r>
          </a:p>
          <a:p>
            <a:r>
              <a:rPr lang="en-US" b="1" dirty="0" err="1" smtClean="0"/>
              <a:t>Chp</a:t>
            </a:r>
            <a:r>
              <a:rPr lang="en-US" b="1" dirty="0" smtClean="0"/>
              <a:t>. 3 </a:t>
            </a:r>
            <a:r>
              <a:rPr lang="en-US" dirty="0" smtClean="0"/>
              <a:t>Mockers/scoffers  Be on guard/grow</a:t>
            </a:r>
            <a:endParaRPr lang="en-US" dirty="0"/>
          </a:p>
        </p:txBody>
      </p:sp>
    </p:spTree>
    <p:extLst>
      <p:ext uri="{BB962C8B-B14F-4D97-AF65-F5344CB8AC3E}">
        <p14:creationId xmlns:p14="http://schemas.microsoft.com/office/powerpoint/2010/main" val="1380803820"/>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knowledge</a:t>
            </a:r>
            <a:endParaRPr lang="en-US" dirty="0"/>
          </a:p>
        </p:txBody>
      </p:sp>
      <p:sp>
        <p:nvSpPr>
          <p:cNvPr id="3" name="Content Placeholder 2"/>
          <p:cNvSpPr>
            <a:spLocks noGrp="1"/>
          </p:cNvSpPr>
          <p:nvPr>
            <p:ph idx="1"/>
          </p:nvPr>
        </p:nvSpPr>
        <p:spPr/>
        <p:txBody>
          <a:bodyPr/>
          <a:lstStyle/>
          <a:p>
            <a:r>
              <a:rPr lang="en-US" dirty="0" smtClean="0"/>
              <a:t>(50) </a:t>
            </a:r>
            <a:r>
              <a:rPr lang="en-US" dirty="0" err="1" smtClean="0"/>
              <a:t>agnoeo</a:t>
            </a:r>
            <a:r>
              <a:rPr lang="en-US" dirty="0" smtClean="0"/>
              <a:t>: to be ignorant, not to know, sometimes with the idea of willful ignorance</a:t>
            </a:r>
          </a:p>
          <a:p>
            <a:r>
              <a:rPr lang="en-US" dirty="0" smtClean="0"/>
              <a:t>2 Pet. 2:12</a:t>
            </a:r>
          </a:p>
          <a:p>
            <a:r>
              <a:rPr lang="en-US" dirty="0" smtClean="0"/>
              <a:t>(3609a) </a:t>
            </a:r>
            <a:r>
              <a:rPr lang="en-US" dirty="0" err="1" smtClean="0"/>
              <a:t>oida</a:t>
            </a:r>
            <a:r>
              <a:rPr lang="en-US" dirty="0" smtClean="0"/>
              <a:t>: to have seen or perceived, become learned, present intuitive knowledge</a:t>
            </a:r>
          </a:p>
          <a:p>
            <a:r>
              <a:rPr lang="en-US" dirty="0" smtClean="0"/>
              <a:t>2 Pet. 1:12, 14; 2:9</a:t>
            </a:r>
            <a:endParaRPr lang="en-US" dirty="0"/>
          </a:p>
        </p:txBody>
      </p:sp>
    </p:spTree>
    <p:extLst>
      <p:ext uri="{BB962C8B-B14F-4D97-AF65-F5344CB8AC3E}">
        <p14:creationId xmlns:p14="http://schemas.microsoft.com/office/powerpoint/2010/main" val="4122179608"/>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knowledge</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(1107) </a:t>
            </a:r>
            <a:r>
              <a:rPr lang="en-US" dirty="0" err="1" smtClean="0"/>
              <a:t>gnorizo</a:t>
            </a:r>
            <a:r>
              <a:rPr lang="en-US" dirty="0" smtClean="0"/>
              <a:t>: to come to know, to make known, bring information; spoken of a teacher who unfolds divine things  2 Pet. 1:16</a:t>
            </a:r>
          </a:p>
          <a:p>
            <a:r>
              <a:rPr lang="en-US" dirty="0" smtClean="0"/>
              <a:t>(1097) </a:t>
            </a:r>
            <a:r>
              <a:rPr lang="en-US" dirty="0" err="1" smtClean="0"/>
              <a:t>ginosko</a:t>
            </a:r>
            <a:r>
              <a:rPr lang="en-US" dirty="0" smtClean="0"/>
              <a:t>: to know in a beginning or completed sense. “It could be said that </a:t>
            </a:r>
            <a:r>
              <a:rPr lang="en-US" dirty="0" err="1" smtClean="0"/>
              <a:t>ginosko</a:t>
            </a:r>
            <a:r>
              <a:rPr lang="en-US" dirty="0" smtClean="0"/>
              <a:t> means to believe, for it is through faith that we come to love the Lord.” Stresses participation in the truth, not simply believing it. Indicates a closer relationship resulting from a fuller knowledge.</a:t>
            </a:r>
          </a:p>
          <a:p>
            <a:r>
              <a:rPr lang="en-US" dirty="0" smtClean="0"/>
              <a:t>2 Pet. 1:20; 3:3 </a:t>
            </a:r>
            <a:endParaRPr lang="en-US" dirty="0"/>
          </a:p>
        </p:txBody>
      </p:sp>
    </p:spTree>
    <p:extLst>
      <p:ext uri="{BB962C8B-B14F-4D97-AF65-F5344CB8AC3E}">
        <p14:creationId xmlns:p14="http://schemas.microsoft.com/office/powerpoint/2010/main" val="376202573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2 Peter 1:1-2</a:t>
            </a:r>
            <a:endParaRPr lang="en-US" dirty="0"/>
          </a:p>
        </p:txBody>
      </p:sp>
      <p:sp>
        <p:nvSpPr>
          <p:cNvPr id="3" name="Content Placeholder 2"/>
          <p:cNvSpPr>
            <a:spLocks noGrp="1"/>
          </p:cNvSpPr>
          <p:nvPr>
            <p:ph idx="1"/>
          </p:nvPr>
        </p:nvSpPr>
        <p:spPr/>
        <p:txBody>
          <a:bodyPr/>
          <a:lstStyle/>
          <a:p>
            <a:r>
              <a:rPr lang="en-US" dirty="0" smtClean="0"/>
              <a:t>Peter described as apostle/bond-servant</a:t>
            </a:r>
          </a:p>
          <a:p>
            <a:r>
              <a:rPr lang="en-US" dirty="0" smtClean="0"/>
              <a:t>Recipients had received a saving faith: a faith just like that of Peter and the apostles</a:t>
            </a:r>
          </a:p>
          <a:p>
            <a:r>
              <a:rPr lang="en-US" dirty="0" smtClean="0"/>
              <a:t>Jesus Christ described as BOTH God/Savior</a:t>
            </a:r>
          </a:p>
          <a:p>
            <a:r>
              <a:rPr lang="en-US" dirty="0" smtClean="0"/>
              <a:t>Grace and Peace: multiplied in the knowledge of God and of Jesus our Lord </a:t>
            </a:r>
          </a:p>
          <a:p>
            <a:r>
              <a:rPr lang="en-US" b="1" dirty="0" smtClean="0"/>
              <a:t>Grace:</a:t>
            </a:r>
            <a:r>
              <a:rPr lang="en-US" dirty="0" smtClean="0"/>
              <a:t> a favor done without expectation of return; lovingkindness of God to man</a:t>
            </a:r>
            <a:endParaRPr lang="en-US" dirty="0"/>
          </a:p>
        </p:txBody>
      </p:sp>
    </p:spTree>
    <p:extLst>
      <p:ext uri="{BB962C8B-B14F-4D97-AF65-F5344CB8AC3E}">
        <p14:creationId xmlns:p14="http://schemas.microsoft.com/office/powerpoint/2010/main" val="276946897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Grace and Peace multiplied</a:t>
            </a:r>
            <a:endParaRPr lang="en-US" dirty="0"/>
          </a:p>
        </p:txBody>
      </p:sp>
      <p:sp>
        <p:nvSpPr>
          <p:cNvPr id="3" name="Content Placeholder 2"/>
          <p:cNvSpPr>
            <a:spLocks noGrp="1"/>
          </p:cNvSpPr>
          <p:nvPr>
            <p:ph idx="1"/>
          </p:nvPr>
        </p:nvSpPr>
        <p:spPr/>
        <p:txBody>
          <a:bodyPr/>
          <a:lstStyle/>
          <a:p>
            <a:r>
              <a:rPr lang="en-US" dirty="0" smtClean="0"/>
              <a:t>How does this change your life? Does it?</a:t>
            </a:r>
          </a:p>
          <a:p>
            <a:r>
              <a:rPr lang="en-US" dirty="0" smtClean="0"/>
              <a:t>Multiplied in the knowledge of God/Jesus</a:t>
            </a:r>
          </a:p>
          <a:p>
            <a:r>
              <a:rPr lang="en-US" dirty="0" smtClean="0"/>
              <a:t>Knowledge: </a:t>
            </a:r>
            <a:r>
              <a:rPr lang="en-US" dirty="0" err="1" smtClean="0"/>
              <a:t>epignosis</a:t>
            </a:r>
            <a:r>
              <a:rPr lang="en-US" dirty="0" smtClean="0"/>
              <a:t> – exact or full knowledge, discernment, recognition</a:t>
            </a:r>
          </a:p>
          <a:p>
            <a:r>
              <a:rPr lang="en-US" dirty="0" smtClean="0"/>
              <a:t>How does full or exact knowledge of God/Jesus affect your life?</a:t>
            </a:r>
          </a:p>
          <a:p>
            <a:r>
              <a:rPr lang="en-US" dirty="0" smtClean="0"/>
              <a:t>How does that bring grace and peace?</a:t>
            </a:r>
          </a:p>
          <a:p>
            <a:r>
              <a:rPr lang="en-US" dirty="0" smtClean="0"/>
              <a:t>Knowing, there IS a God and He is Sovereign</a:t>
            </a:r>
            <a:endParaRPr lang="en-US" dirty="0"/>
          </a:p>
        </p:txBody>
      </p:sp>
    </p:spTree>
    <p:extLst>
      <p:ext uri="{BB962C8B-B14F-4D97-AF65-F5344CB8AC3E}">
        <p14:creationId xmlns:p14="http://schemas.microsoft.com/office/powerpoint/2010/main" val="18349012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2 Peter 1:3-4</a:t>
            </a:r>
            <a:endParaRPr lang="en-US" dirty="0"/>
          </a:p>
        </p:txBody>
      </p:sp>
      <p:sp>
        <p:nvSpPr>
          <p:cNvPr id="3" name="Content Placeholder 2"/>
          <p:cNvSpPr>
            <a:spLocks noGrp="1"/>
          </p:cNvSpPr>
          <p:nvPr>
            <p:ph idx="1"/>
          </p:nvPr>
        </p:nvSpPr>
        <p:spPr/>
        <p:txBody>
          <a:bodyPr/>
          <a:lstStyle/>
          <a:p>
            <a:r>
              <a:rPr lang="en-US" dirty="0" smtClean="0"/>
              <a:t>His divine power has granted everything to us pertaining to life and godliness</a:t>
            </a:r>
          </a:p>
          <a:p>
            <a:r>
              <a:rPr lang="en-US" dirty="0" smtClean="0"/>
              <a:t>Why would we want that?</a:t>
            </a:r>
          </a:p>
          <a:p>
            <a:r>
              <a:rPr lang="en-US" dirty="0" smtClean="0"/>
              <a:t>Salvation is the </a:t>
            </a:r>
            <a:r>
              <a:rPr lang="en-US" b="1" i="1" dirty="0" smtClean="0"/>
              <a:t>“life” </a:t>
            </a:r>
            <a:r>
              <a:rPr lang="en-US" dirty="0" smtClean="0"/>
              <a:t>part: eternally in heaven</a:t>
            </a:r>
          </a:p>
          <a:p>
            <a:r>
              <a:rPr lang="en-US" dirty="0" smtClean="0"/>
              <a:t>Godliness: </a:t>
            </a:r>
            <a:r>
              <a:rPr lang="en-US" b="1" i="1" dirty="0" smtClean="0"/>
              <a:t>Daily life </a:t>
            </a:r>
            <a:r>
              <a:rPr lang="en-US" dirty="0" smtClean="0"/>
              <a:t>in Christ, obedience to Him</a:t>
            </a:r>
          </a:p>
          <a:p>
            <a:r>
              <a:rPr lang="en-US" dirty="0" smtClean="0"/>
              <a:t>How do we get it?</a:t>
            </a:r>
          </a:p>
          <a:p>
            <a:r>
              <a:rPr lang="en-US" dirty="0" smtClean="0"/>
              <a:t>Through the TRUE knowledge of Him who called us (</a:t>
            </a:r>
            <a:r>
              <a:rPr lang="en-US" dirty="0" err="1" smtClean="0"/>
              <a:t>epignosis</a:t>
            </a:r>
            <a:r>
              <a:rPr lang="en-US" dirty="0" smtClean="0"/>
              <a:t>)</a:t>
            </a:r>
            <a:endParaRPr lang="en-US" dirty="0"/>
          </a:p>
        </p:txBody>
      </p:sp>
    </p:spTree>
    <p:extLst>
      <p:ext uri="{BB962C8B-B14F-4D97-AF65-F5344CB8AC3E}">
        <p14:creationId xmlns:p14="http://schemas.microsoft.com/office/powerpoint/2010/main" val="32938454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2 Peter 1:3-4</a:t>
            </a:r>
            <a:endParaRPr lang="en-US" dirty="0"/>
          </a:p>
        </p:txBody>
      </p:sp>
      <p:sp>
        <p:nvSpPr>
          <p:cNvPr id="3" name="Content Placeholder 2"/>
          <p:cNvSpPr>
            <a:spLocks noGrp="1"/>
          </p:cNvSpPr>
          <p:nvPr>
            <p:ph idx="1"/>
          </p:nvPr>
        </p:nvSpPr>
        <p:spPr/>
        <p:txBody>
          <a:bodyPr/>
          <a:lstStyle/>
          <a:p>
            <a:r>
              <a:rPr lang="en-US" b="1" dirty="0" smtClean="0"/>
              <a:t>How did He call us?</a:t>
            </a:r>
            <a:r>
              <a:rPr lang="en-US" dirty="0" smtClean="0"/>
              <a:t> By His </a:t>
            </a:r>
            <a:r>
              <a:rPr lang="en-US" b="1" dirty="0" smtClean="0"/>
              <a:t>Own</a:t>
            </a:r>
            <a:r>
              <a:rPr lang="en-US" dirty="0" smtClean="0"/>
              <a:t> glory and excellence</a:t>
            </a:r>
          </a:p>
          <a:p>
            <a:r>
              <a:rPr lang="en-US" i="1" dirty="0" smtClean="0"/>
              <a:t>Glory</a:t>
            </a:r>
            <a:r>
              <a:rPr lang="en-US" dirty="0" smtClean="0"/>
              <a:t> and </a:t>
            </a:r>
            <a:r>
              <a:rPr lang="en-US" i="1" dirty="0" smtClean="0"/>
              <a:t>excellence</a:t>
            </a:r>
            <a:r>
              <a:rPr lang="en-US" dirty="0" smtClean="0"/>
              <a:t> meaning what?</a:t>
            </a:r>
          </a:p>
          <a:p>
            <a:r>
              <a:rPr lang="en-US" b="1" dirty="0" smtClean="0"/>
              <a:t>Glory:</a:t>
            </a:r>
            <a:r>
              <a:rPr lang="en-US" dirty="0" smtClean="0"/>
              <a:t> correct estimate of who God is. Jesus did that by being the exact representation of God</a:t>
            </a:r>
          </a:p>
          <a:p>
            <a:r>
              <a:rPr lang="en-US" b="1" dirty="0" smtClean="0"/>
              <a:t>Excellence:</a:t>
            </a:r>
            <a:r>
              <a:rPr lang="en-US" dirty="0" smtClean="0"/>
              <a:t> </a:t>
            </a:r>
            <a:r>
              <a:rPr lang="en-US" i="1" dirty="0" err="1" smtClean="0"/>
              <a:t>arete</a:t>
            </a:r>
            <a:r>
              <a:rPr lang="en-US" dirty="0" smtClean="0"/>
              <a:t> – The superiority of God revealed in the work of salvation; it denotes in a moral sense what gives man his worth (God)</a:t>
            </a:r>
          </a:p>
          <a:p>
            <a:endParaRPr lang="en-US" dirty="0"/>
          </a:p>
        </p:txBody>
      </p:sp>
    </p:spTree>
    <p:extLst>
      <p:ext uri="{BB962C8B-B14F-4D97-AF65-F5344CB8AC3E}">
        <p14:creationId xmlns:p14="http://schemas.microsoft.com/office/powerpoint/2010/main" val="16735574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2 Peter 1:4</a:t>
            </a:r>
            <a:endParaRPr lang="en-US" dirty="0"/>
          </a:p>
        </p:txBody>
      </p:sp>
      <p:sp>
        <p:nvSpPr>
          <p:cNvPr id="3" name="Content Placeholder 2"/>
          <p:cNvSpPr>
            <a:spLocks noGrp="1"/>
          </p:cNvSpPr>
          <p:nvPr>
            <p:ph idx="1"/>
          </p:nvPr>
        </p:nvSpPr>
        <p:spPr/>
        <p:txBody>
          <a:bodyPr/>
          <a:lstStyle/>
          <a:p>
            <a:r>
              <a:rPr lang="en-US" dirty="0" smtClean="0"/>
              <a:t>By His own glory and excellence He has granted to us His precious and magnificent promises.</a:t>
            </a:r>
          </a:p>
          <a:p>
            <a:r>
              <a:rPr lang="en-US" dirty="0" smtClean="0"/>
              <a:t>Scripture/the Word/ Holy Bible just for us!</a:t>
            </a:r>
          </a:p>
          <a:p>
            <a:r>
              <a:rPr lang="en-US" dirty="0" smtClean="0"/>
              <a:t>Why? So by them (those precious and magnificent promises) we may become partakers of the divine nature</a:t>
            </a:r>
          </a:p>
          <a:p>
            <a:r>
              <a:rPr lang="en-US" dirty="0" smtClean="0"/>
              <a:t>What is the divine nature? When do we get it?</a:t>
            </a:r>
          </a:p>
          <a:p>
            <a:r>
              <a:rPr lang="en-US" dirty="0" smtClean="0"/>
              <a:t>Holy Spirit indwelling man </a:t>
            </a:r>
            <a:r>
              <a:rPr lang="en-US" b="1" dirty="0" smtClean="0"/>
              <a:t>at</a:t>
            </a:r>
            <a:r>
              <a:rPr lang="en-US" dirty="0" smtClean="0"/>
              <a:t> salvation</a:t>
            </a:r>
            <a:endParaRPr lang="en-US" dirty="0"/>
          </a:p>
        </p:txBody>
      </p:sp>
    </p:spTree>
    <p:extLst>
      <p:ext uri="{BB962C8B-B14F-4D97-AF65-F5344CB8AC3E}">
        <p14:creationId xmlns:p14="http://schemas.microsoft.com/office/powerpoint/2010/main" val="40170453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2 Peter 1:4-7</a:t>
            </a:r>
            <a:endParaRPr lang="en-US" dirty="0"/>
          </a:p>
        </p:txBody>
      </p:sp>
      <p:sp>
        <p:nvSpPr>
          <p:cNvPr id="3" name="Content Placeholder 2"/>
          <p:cNvSpPr>
            <a:spLocks noGrp="1"/>
          </p:cNvSpPr>
          <p:nvPr>
            <p:ph idx="1"/>
          </p:nvPr>
        </p:nvSpPr>
        <p:spPr/>
        <p:txBody>
          <a:bodyPr/>
          <a:lstStyle/>
          <a:p>
            <a:r>
              <a:rPr lang="en-US" dirty="0" smtClean="0"/>
              <a:t>When did we escape the corruption that is in the world by lust?</a:t>
            </a:r>
          </a:p>
          <a:p>
            <a:r>
              <a:rPr lang="en-US" dirty="0" smtClean="0"/>
              <a:t>When we became partakers of the divine nature</a:t>
            </a:r>
          </a:p>
          <a:p>
            <a:r>
              <a:rPr lang="en-US" dirty="0" smtClean="0"/>
              <a:t>Now what? We apply all diligence in our faith to supply…….qualities</a:t>
            </a:r>
          </a:p>
          <a:p>
            <a:r>
              <a:rPr lang="en-US" dirty="0" smtClean="0"/>
              <a:t>Why? So you are not useless and unfruitful</a:t>
            </a:r>
            <a:endParaRPr lang="en-US" dirty="0"/>
          </a:p>
        </p:txBody>
      </p:sp>
    </p:spTree>
    <p:extLst>
      <p:ext uri="{BB962C8B-B14F-4D97-AF65-F5344CB8AC3E}">
        <p14:creationId xmlns:p14="http://schemas.microsoft.com/office/powerpoint/2010/main" val="15078776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Cross references</a:t>
            </a:r>
            <a:endParaRPr lang="en-US" dirty="0"/>
          </a:p>
        </p:txBody>
      </p:sp>
      <p:sp>
        <p:nvSpPr>
          <p:cNvPr id="3" name="Content Placeholder 2"/>
          <p:cNvSpPr>
            <a:spLocks noGrp="1"/>
          </p:cNvSpPr>
          <p:nvPr>
            <p:ph idx="1"/>
          </p:nvPr>
        </p:nvSpPr>
        <p:spPr/>
        <p:txBody>
          <a:bodyPr/>
          <a:lstStyle/>
          <a:p>
            <a:r>
              <a:rPr lang="en-US" b="1" dirty="0" smtClean="0"/>
              <a:t>John 8:31-36 </a:t>
            </a:r>
            <a:r>
              <a:rPr lang="en-US" dirty="0" smtClean="0"/>
              <a:t>Son makes you free/escaped the corruption that is in the world by lust</a:t>
            </a:r>
          </a:p>
          <a:p>
            <a:r>
              <a:rPr lang="en-US" b="1" dirty="0" smtClean="0"/>
              <a:t>John 1:12 </a:t>
            </a:r>
            <a:r>
              <a:rPr lang="en-US" dirty="0" smtClean="0"/>
              <a:t>Believing in His name means believing in all that He is</a:t>
            </a:r>
          </a:p>
          <a:p>
            <a:r>
              <a:rPr lang="en-US" b="1" dirty="0" smtClean="0"/>
              <a:t>Gal. 1:3-5 </a:t>
            </a:r>
            <a:r>
              <a:rPr lang="en-US" dirty="0" smtClean="0"/>
              <a:t>Jesus gave Himself for our sins. Through Him we have escaped the corruption</a:t>
            </a:r>
          </a:p>
          <a:p>
            <a:r>
              <a:rPr lang="en-US" b="1" dirty="0" smtClean="0"/>
              <a:t>John 17:14-17 </a:t>
            </a:r>
            <a:r>
              <a:rPr lang="en-US" dirty="0" smtClean="0"/>
              <a:t>We are not of this world and its corruption; we abide in His Word</a:t>
            </a:r>
            <a:endParaRPr lang="en-US" b="1" dirty="0"/>
          </a:p>
        </p:txBody>
      </p:sp>
    </p:spTree>
    <p:extLst>
      <p:ext uri="{BB962C8B-B14F-4D97-AF65-F5344CB8AC3E}">
        <p14:creationId xmlns:p14="http://schemas.microsoft.com/office/powerpoint/2010/main" val="2993992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Trek">
  <a:themeElements>
    <a:clrScheme name="Trek">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Trek">
      <a:majorFont>
        <a:latin typeface="Franklin Gothic Medium"/>
        <a:ea typeface=""/>
        <a:cs typeface=""/>
        <a:font script="Jpan" typeface="HG創英角ｺﾞｼｯｸUB"/>
        <a:font script="Hang" typeface="돋움"/>
        <a:font script="Hans" typeface="隶书"/>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Franklin Gothic Book"/>
        <a:ea typeface=""/>
        <a:cs typeface=""/>
        <a:font script="Jpan" typeface="HGｺﾞｼｯｸE"/>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Trek">
      <a:fillStyleLst>
        <a:solidFill>
          <a:schemeClr val="phClr"/>
        </a:solidFill>
        <a:gradFill rotWithShape="1">
          <a:gsLst>
            <a:gs pos="0">
              <a:schemeClr val="phClr">
                <a:tint val="30000"/>
                <a:satMod val="250000"/>
              </a:schemeClr>
            </a:gs>
            <a:gs pos="72000">
              <a:schemeClr val="phClr">
                <a:tint val="75000"/>
                <a:satMod val="210000"/>
              </a:schemeClr>
            </a:gs>
            <a:gs pos="100000">
              <a:schemeClr val="phClr">
                <a:tint val="85000"/>
                <a:satMod val="210000"/>
              </a:schemeClr>
            </a:gs>
          </a:gsLst>
          <a:lin ang="5400000" scaled="1"/>
        </a:gradFill>
        <a:gradFill rotWithShape="1">
          <a:gsLst>
            <a:gs pos="0">
              <a:schemeClr val="phClr">
                <a:tint val="75000"/>
                <a:shade val="85000"/>
                <a:satMod val="230000"/>
              </a:schemeClr>
            </a:gs>
            <a:gs pos="25000">
              <a:schemeClr val="phClr">
                <a:tint val="90000"/>
                <a:shade val="70000"/>
                <a:satMod val="220000"/>
              </a:schemeClr>
            </a:gs>
            <a:gs pos="50000">
              <a:schemeClr val="phClr">
                <a:tint val="90000"/>
                <a:shade val="58000"/>
                <a:satMod val="225000"/>
              </a:schemeClr>
            </a:gs>
            <a:gs pos="65000">
              <a:schemeClr val="phClr">
                <a:tint val="90000"/>
                <a:shade val="58000"/>
                <a:satMod val="225000"/>
              </a:schemeClr>
            </a:gs>
            <a:gs pos="80000">
              <a:schemeClr val="phClr">
                <a:tint val="90000"/>
                <a:shade val="69000"/>
                <a:satMod val="220000"/>
              </a:schemeClr>
            </a:gs>
            <a:gs pos="100000">
              <a:schemeClr val="phClr">
                <a:tint val="77000"/>
                <a:shade val="80000"/>
                <a:satMod val="230000"/>
              </a:schemeClr>
            </a:gs>
          </a:gsLst>
          <a:lin ang="5400000" scaled="1"/>
        </a:gradFill>
      </a:fillStyleLst>
      <a:lnStyleLst>
        <a:ln w="10000" cap="flat" cmpd="sng" algn="ctr">
          <a:solidFill>
            <a:schemeClr val="ph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76200" dist="50800" dir="5400000" rotWithShape="0">
              <a:srgbClr val="4E3B30">
                <a:alpha val="60000"/>
              </a:srgbClr>
            </a:outerShdw>
          </a:effectLst>
        </a:effectStyle>
        <a:effectStyle>
          <a:effectLst>
            <a:outerShdw blurRad="76200" dist="50800" dir="5400000" rotWithShape="0">
              <a:srgbClr val="4E3B30">
                <a:alpha val="60000"/>
              </a:srgbClr>
            </a:outerShdw>
          </a:effectLst>
          <a:scene3d>
            <a:camera prst="orthographicFront">
              <a:rot lat="0" lon="0" rev="0"/>
            </a:camera>
            <a:lightRig rig="threePt" dir="tl">
              <a:rot lat="0" lon="0" rev="0"/>
            </a:lightRig>
          </a:scene3d>
          <a:sp3d prstMaterial="metal">
            <a:bevelT w="10000" h="10000"/>
          </a:sp3d>
        </a:effectStyle>
        <a:effectStyle>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phClr">
                <a:shade val="60000"/>
                <a:satMod val="110000"/>
              </a:schemeClr>
            </a:contourClr>
          </a:sp3d>
        </a:effectStyle>
      </a:effectStyleLst>
      <a:bgFillStyleLst>
        <a:solidFill>
          <a:schemeClr val="phClr"/>
        </a:solidFill>
        <a:blipFill>
          <a:blip xmlns:r="http://schemas.openxmlformats.org/officeDocument/2006/relationships" r:embed="rId1">
            <a:duotone>
              <a:schemeClr val="phClr">
                <a:shade val="90000"/>
                <a:satMod val="150000"/>
              </a:schemeClr>
              <a:schemeClr val="phClr">
                <a:tint val="88000"/>
                <a:satMod val="105000"/>
              </a:schemeClr>
            </a:duotone>
          </a:blip>
          <a:tile tx="0" ty="0" sx="95000" sy="95000" flip="none" algn="t"/>
        </a:blipFill>
        <a:blipFill>
          <a:blip xmlns:r="http://schemas.openxmlformats.org/officeDocument/2006/relationships" r:embed="rId2">
            <a:duotone>
              <a:schemeClr val="phClr">
                <a:shade val="30000"/>
                <a:satMod val="455000"/>
              </a:schemeClr>
              <a:schemeClr val="phClr">
                <a:tint val="95000"/>
                <a:satMod val="120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Trek</Template>
  <TotalTime>103</TotalTime>
  <Words>1260</Words>
  <Application>Microsoft Office PowerPoint</Application>
  <PresentationFormat>On-screen Show (4:3)</PresentationFormat>
  <Paragraphs>109</Paragraphs>
  <Slides>21</Slides>
  <Notes>0</Notes>
  <HiddenSlides>0</HiddenSlides>
  <MMClips>0</MMClips>
  <ScaleCrop>false</ScaleCrop>
  <HeadingPairs>
    <vt:vector size="4" baseType="variant">
      <vt:variant>
        <vt:lpstr>Theme</vt:lpstr>
      </vt:variant>
      <vt:variant>
        <vt:i4>1</vt:i4>
      </vt:variant>
      <vt:variant>
        <vt:lpstr>Slide Titles</vt:lpstr>
      </vt:variant>
      <vt:variant>
        <vt:i4>21</vt:i4>
      </vt:variant>
    </vt:vector>
  </HeadingPairs>
  <TitlesOfParts>
    <vt:vector size="22" baseType="lpstr">
      <vt:lpstr>Trek</vt:lpstr>
      <vt:lpstr>Lesson 2</vt:lpstr>
      <vt:lpstr>Review</vt:lpstr>
      <vt:lpstr>2 Peter 1:1-2</vt:lpstr>
      <vt:lpstr>Grace and Peace multiplied</vt:lpstr>
      <vt:lpstr>2 Peter 1:3-4</vt:lpstr>
      <vt:lpstr>2 Peter 1:3-4</vt:lpstr>
      <vt:lpstr>2 Peter 1:4</vt:lpstr>
      <vt:lpstr>2 Peter 1:4-7</vt:lpstr>
      <vt:lpstr>Cross references</vt:lpstr>
      <vt:lpstr>Cross references</vt:lpstr>
      <vt:lpstr>2 Peter 1:5-7 “For this reason”</vt:lpstr>
      <vt:lpstr>2 Peter 1:5-7</vt:lpstr>
      <vt:lpstr>contrasts</vt:lpstr>
      <vt:lpstr>Instructions</vt:lpstr>
      <vt:lpstr>2 peter 1:12-21</vt:lpstr>
      <vt:lpstr>knowledge</vt:lpstr>
      <vt:lpstr>knowledge</vt:lpstr>
      <vt:lpstr>knowledge</vt:lpstr>
      <vt:lpstr>knowledge</vt:lpstr>
      <vt:lpstr>knowledge</vt:lpstr>
      <vt:lpstr>knowledge</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Lesson 2</dc:title>
  <dc:creator>Jenny Goins</dc:creator>
  <cp:lastModifiedBy>Jenny Goins</cp:lastModifiedBy>
  <cp:revision>27</cp:revision>
  <dcterms:created xsi:type="dcterms:W3CDTF">2019-01-23T15:28:17Z</dcterms:created>
  <dcterms:modified xsi:type="dcterms:W3CDTF">2019-01-23T17:12:07Z</dcterms:modified>
</cp:coreProperties>
</file>