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EB8797-FEA8-4523-AAD6-EE42903C8669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588540B-C1DA-48F3-B93F-F3D6C7B2CA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 Peter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3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Greatest description of ungodly/false prophets</a:t>
            </a:r>
          </a:p>
          <a:p>
            <a:r>
              <a:rPr lang="en-US" dirty="0" smtClean="0"/>
              <a:t>Judgment/destruction</a:t>
            </a:r>
          </a:p>
          <a:p>
            <a:r>
              <a:rPr lang="en-US" dirty="0" smtClean="0"/>
              <a:t>Unstable (3:16)</a:t>
            </a:r>
          </a:p>
          <a:p>
            <a:r>
              <a:rPr lang="en-US" dirty="0" smtClean="0"/>
              <a:t>They entice those who barely escape the defilements of the world</a:t>
            </a:r>
          </a:p>
          <a:p>
            <a:r>
              <a:rPr lang="en-US" dirty="0" smtClean="0"/>
              <a:t>The holy commandment had been handed on to these people, and some had turned back</a:t>
            </a:r>
          </a:p>
          <a:p>
            <a:r>
              <a:rPr lang="en-US" b="1" dirty="0" smtClean="0"/>
              <a:t>Theme: Destruction for false teachers among them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289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the words spoken beforehand</a:t>
            </a:r>
          </a:p>
          <a:p>
            <a:r>
              <a:rPr lang="en-US" dirty="0" smtClean="0"/>
              <a:t>In the last days mockers will come</a:t>
            </a:r>
          </a:p>
          <a:p>
            <a:r>
              <a:rPr lang="en-US" dirty="0" smtClean="0"/>
              <a:t>Day of judgment and destruction is coming</a:t>
            </a:r>
          </a:p>
          <a:p>
            <a:r>
              <a:rPr lang="en-US" dirty="0" smtClean="0"/>
              <a:t>Lord is not slow about His promise</a:t>
            </a:r>
          </a:p>
          <a:p>
            <a:r>
              <a:rPr lang="en-US" dirty="0" smtClean="0"/>
              <a:t>Day of the Lord</a:t>
            </a:r>
          </a:p>
          <a:p>
            <a:r>
              <a:rPr lang="en-US" dirty="0" smtClean="0"/>
              <a:t>Destruction of the present heavens and earth</a:t>
            </a:r>
          </a:p>
          <a:p>
            <a:r>
              <a:rPr lang="en-US" dirty="0" smtClean="0"/>
              <a:t>What sort of people ought we to 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5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diligent to be found by Him in peace, spotless and blameless</a:t>
            </a:r>
          </a:p>
          <a:p>
            <a:r>
              <a:rPr lang="en-US" dirty="0" smtClean="0"/>
              <a:t>Patience of our Lord = Salvation for many</a:t>
            </a:r>
          </a:p>
          <a:p>
            <a:r>
              <a:rPr lang="en-US" dirty="0" smtClean="0"/>
              <a:t>Be on your guard so you are not carried away by error (know the True)</a:t>
            </a:r>
          </a:p>
          <a:p>
            <a:r>
              <a:rPr lang="en-US" dirty="0" smtClean="0"/>
              <a:t>Grow in the grace and knowledge of Jesus</a:t>
            </a:r>
          </a:p>
          <a:p>
            <a:r>
              <a:rPr lang="en-US" b="1" dirty="0" smtClean="0"/>
              <a:t>Theme: Be diligent: scoffers/mockers will come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110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       book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diligent</a:t>
            </a:r>
          </a:p>
          <a:p>
            <a:r>
              <a:rPr lang="en-US" dirty="0" smtClean="0"/>
              <a:t>Be on your guard/take care</a:t>
            </a:r>
          </a:p>
          <a:p>
            <a:r>
              <a:rPr lang="en-US" dirty="0" smtClean="0"/>
              <a:t>Regard God’s patience as salvation</a:t>
            </a:r>
          </a:p>
          <a:p>
            <a:r>
              <a:rPr lang="en-US" dirty="0" smtClean="0"/>
              <a:t>Grow in the grace and knowledge of Christ</a:t>
            </a:r>
          </a:p>
          <a:p>
            <a:r>
              <a:rPr lang="en-US" b="1" dirty="0" smtClean="0"/>
              <a:t>Theme of 2 Peter: Remember the Word; grow in grace and knowledge of Christ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996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of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Theme of 2 Peter: Remember the Word; grow in grace and knowledge of Christ</a:t>
            </a:r>
          </a:p>
          <a:p>
            <a:r>
              <a:rPr lang="en-US" dirty="0"/>
              <a:t>2</a:t>
            </a:r>
            <a:r>
              <a:rPr lang="en-US" dirty="0" smtClean="0"/>
              <a:t> Peter 1 theme: Be diligent in faith</a:t>
            </a:r>
          </a:p>
          <a:p>
            <a:r>
              <a:rPr lang="en-US" dirty="0" smtClean="0"/>
              <a:t>2 Peter 2 theme: Destruction for false teachers among you: Don’t turn away from the holy commandment</a:t>
            </a:r>
          </a:p>
          <a:p>
            <a:r>
              <a:rPr lang="en-US" dirty="0" smtClean="0"/>
              <a:t>2 Peter 3 theme: Be diligent in holy conduct and godliness: scoffers/mockers will 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overview   Author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Author: Peter</a:t>
            </a:r>
            <a:r>
              <a:rPr lang="en-US" dirty="0" smtClean="0"/>
              <a:t> </a:t>
            </a:r>
            <a:r>
              <a:rPr lang="en-US" b="1" dirty="0" smtClean="0"/>
              <a:t>1:1</a:t>
            </a:r>
          </a:p>
          <a:p>
            <a:r>
              <a:rPr lang="en-US" dirty="0" smtClean="0"/>
              <a:t>Bondservant and apostle of Jesus  </a:t>
            </a:r>
            <a:r>
              <a:rPr lang="en-US" b="1" dirty="0" smtClean="0"/>
              <a:t>1:1</a:t>
            </a:r>
          </a:p>
          <a:p>
            <a:r>
              <a:rPr lang="en-US" dirty="0" smtClean="0"/>
              <a:t>Eyewitness of His majesty on the Mount of Transfiguration </a:t>
            </a:r>
            <a:r>
              <a:rPr lang="en-US" b="1" dirty="0" smtClean="0"/>
              <a:t>1:16-18</a:t>
            </a:r>
          </a:p>
          <a:p>
            <a:r>
              <a:rPr lang="en-US" dirty="0" smtClean="0"/>
              <a:t>James and John were with him </a:t>
            </a:r>
            <a:r>
              <a:rPr lang="en-US" b="1" dirty="0" smtClean="0"/>
              <a:t>Luke 9:28</a:t>
            </a:r>
          </a:p>
          <a:p>
            <a:r>
              <a:rPr lang="en-US" dirty="0" smtClean="0"/>
              <a:t>Wrote 2 Peter at the end of his life </a:t>
            </a:r>
            <a:r>
              <a:rPr lang="en-US" b="1" dirty="0" smtClean="0"/>
              <a:t>1:13-15;3:1</a:t>
            </a:r>
          </a:p>
          <a:p>
            <a:r>
              <a:rPr lang="en-US" dirty="0" smtClean="0"/>
              <a:t>HEARD God affirm His Son  </a:t>
            </a:r>
            <a:r>
              <a:rPr lang="en-US" b="1" dirty="0" smtClean="0"/>
              <a:t>1:18</a:t>
            </a:r>
          </a:p>
          <a:p>
            <a:r>
              <a:rPr lang="en-US" dirty="0" smtClean="0"/>
              <a:t>Knew Paul and had read his letters  </a:t>
            </a:r>
            <a:r>
              <a:rPr lang="en-US" b="1" dirty="0" smtClean="0"/>
              <a:t>3:15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815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Recipients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Had the same kind of faith as Peter  </a:t>
            </a:r>
            <a:r>
              <a:rPr lang="en-US" b="1" dirty="0" smtClean="0"/>
              <a:t>1:1</a:t>
            </a:r>
          </a:p>
          <a:p>
            <a:r>
              <a:rPr lang="en-US" dirty="0" smtClean="0"/>
              <a:t>Called and chosen  </a:t>
            </a:r>
            <a:r>
              <a:rPr lang="en-US" b="1" dirty="0" smtClean="0"/>
              <a:t>1:3, 10</a:t>
            </a:r>
          </a:p>
          <a:p>
            <a:r>
              <a:rPr lang="en-US" dirty="0" smtClean="0"/>
              <a:t>Already knew the truth and were established in it  </a:t>
            </a:r>
            <a:r>
              <a:rPr lang="en-US" b="1" dirty="0" smtClean="0"/>
              <a:t>1:12</a:t>
            </a:r>
          </a:p>
          <a:p>
            <a:r>
              <a:rPr lang="en-US" dirty="0" smtClean="0"/>
              <a:t>Among them were false teachers/prophets and mockers  </a:t>
            </a:r>
            <a:r>
              <a:rPr lang="en-US" b="1" dirty="0" smtClean="0"/>
              <a:t>2:1</a:t>
            </a:r>
          </a:p>
          <a:p>
            <a:r>
              <a:rPr lang="en-US" dirty="0" smtClean="0"/>
              <a:t>They will be exploited by them </a:t>
            </a:r>
            <a:r>
              <a:rPr lang="en-US" b="1" dirty="0" smtClean="0"/>
              <a:t>2:3</a:t>
            </a:r>
          </a:p>
          <a:p>
            <a:r>
              <a:rPr lang="en-US" dirty="0" smtClean="0"/>
              <a:t>Paul had written to them as well as Peter </a:t>
            </a:r>
            <a:r>
              <a:rPr lang="en-US" b="1" dirty="0" smtClean="0"/>
              <a:t>3:15</a:t>
            </a:r>
          </a:p>
          <a:p>
            <a:r>
              <a:rPr lang="en-US" dirty="0" smtClean="0"/>
              <a:t>Had a steadfast faith but may be in danger of falling </a:t>
            </a:r>
            <a:r>
              <a:rPr lang="en-US" b="1" dirty="0" smtClean="0"/>
              <a:t>3:17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91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was 2 Peter written?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1:8</a:t>
            </a:r>
            <a:r>
              <a:rPr lang="en-US" dirty="0" smtClean="0"/>
              <a:t> So they wouldn’t be useless and unfruitful</a:t>
            </a:r>
          </a:p>
          <a:p>
            <a:r>
              <a:rPr lang="en-US" b="1" dirty="0" smtClean="0"/>
              <a:t>1:10</a:t>
            </a:r>
            <a:r>
              <a:rPr lang="en-US" dirty="0" smtClean="0"/>
              <a:t> So they wouldn’t stumble</a:t>
            </a:r>
          </a:p>
          <a:p>
            <a:r>
              <a:rPr lang="en-US" b="1" dirty="0" smtClean="0"/>
              <a:t>1:13;3:1</a:t>
            </a:r>
            <a:r>
              <a:rPr lang="en-US" dirty="0" smtClean="0"/>
              <a:t> </a:t>
            </a:r>
            <a:r>
              <a:rPr lang="en-US" b="1" dirty="0" smtClean="0"/>
              <a:t>To stir them up by way of reminder </a:t>
            </a:r>
            <a:r>
              <a:rPr lang="en-US" dirty="0" smtClean="0"/>
              <a:t>about the words of the prophets (OT) and the apostles (NT): God’s Word</a:t>
            </a:r>
            <a:endParaRPr lang="en-US" b="1" dirty="0" smtClean="0"/>
          </a:p>
          <a:p>
            <a:r>
              <a:rPr lang="en-US" b="1" dirty="0" smtClean="0"/>
              <a:t>1:14</a:t>
            </a:r>
            <a:r>
              <a:rPr lang="en-US" dirty="0" smtClean="0"/>
              <a:t>  Sense of urgency as Peter knew he was about to die</a:t>
            </a:r>
          </a:p>
          <a:p>
            <a:r>
              <a:rPr lang="en-US" b="1" dirty="0" smtClean="0"/>
              <a:t>3:11</a:t>
            </a:r>
            <a:r>
              <a:rPr lang="en-US" dirty="0" smtClean="0"/>
              <a:t>  To show them how to live</a:t>
            </a:r>
          </a:p>
          <a:p>
            <a:r>
              <a:rPr lang="en-US" b="1" dirty="0" smtClean="0"/>
              <a:t>3:14</a:t>
            </a:r>
            <a:r>
              <a:rPr lang="en-US" dirty="0" smtClean="0"/>
              <a:t>   So they would be diligent to be found by Him in peace, spotless and blameless</a:t>
            </a:r>
          </a:p>
          <a:p>
            <a:r>
              <a:rPr lang="en-US" b="1" dirty="0" smtClean="0"/>
              <a:t>3:17  </a:t>
            </a:r>
            <a:r>
              <a:rPr lang="en-US" dirty="0" smtClean="0"/>
              <a:t>So they would be on their guard</a:t>
            </a:r>
          </a:p>
          <a:p>
            <a:r>
              <a:rPr lang="en-US" b="1" dirty="0" smtClean="0"/>
              <a:t>3:18</a:t>
            </a:r>
            <a:r>
              <a:rPr lang="en-US" dirty="0" smtClean="0"/>
              <a:t>  So they would grow in grace and knowledge of Jesus Christ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13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 63-64</a:t>
            </a:r>
          </a:p>
          <a:p>
            <a:r>
              <a:rPr lang="en-US" dirty="0" smtClean="0"/>
              <a:t>Before the temple was destroyed in AD70</a:t>
            </a:r>
          </a:p>
          <a:p>
            <a:r>
              <a:rPr lang="en-US" dirty="0" smtClean="0"/>
              <a:t>During Paul’s lifetime after his letters to the Corinthians AD 53-57</a:t>
            </a:r>
          </a:p>
          <a:p>
            <a:r>
              <a:rPr lang="en-US" dirty="0" smtClean="0"/>
              <a:t>Just before Peter’s death AD67 (historically)</a:t>
            </a:r>
          </a:p>
          <a:p>
            <a:r>
              <a:rPr lang="en-US" dirty="0" smtClean="0"/>
              <a:t>During Nero’s rule; before he committed suicide in AD68</a:t>
            </a:r>
          </a:p>
          <a:p>
            <a:r>
              <a:rPr lang="en-US" dirty="0" smtClean="0"/>
              <a:t>Before the Day of the Lord: Before Revelation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4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Remind, remember, call to mind</a:t>
            </a:r>
          </a:p>
          <a:p>
            <a:r>
              <a:rPr lang="en-US" dirty="0" smtClean="0"/>
              <a:t>God’s Word, Scripture, His promises, prophecy</a:t>
            </a:r>
          </a:p>
          <a:p>
            <a:r>
              <a:rPr lang="en-US" dirty="0" smtClean="0"/>
              <a:t>Know, knowledge, true knowledge</a:t>
            </a:r>
          </a:p>
          <a:p>
            <a:r>
              <a:rPr lang="en-US" dirty="0" smtClean="0"/>
              <a:t>Judgment, destroyed/destruction</a:t>
            </a:r>
          </a:p>
          <a:p>
            <a:r>
              <a:rPr lang="en-US" dirty="0" smtClean="0"/>
              <a:t>Diligent</a:t>
            </a:r>
          </a:p>
          <a:p>
            <a:r>
              <a:rPr lang="en-US" dirty="0" smtClean="0"/>
              <a:t>Rescued/preserved</a:t>
            </a:r>
          </a:p>
          <a:p>
            <a:r>
              <a:rPr lang="en-US" dirty="0" smtClean="0"/>
              <a:t>Ungodly/false prophets/scoffers</a:t>
            </a:r>
          </a:p>
          <a:p>
            <a:r>
              <a:rPr lang="en-US" dirty="0" smtClean="0"/>
              <a:t>ANY mention of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4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Peter and the believers</a:t>
            </a:r>
          </a:p>
          <a:p>
            <a:r>
              <a:rPr lang="en-US" dirty="0" smtClean="0"/>
              <a:t>They have everything for life and godliness</a:t>
            </a:r>
          </a:p>
          <a:p>
            <a:r>
              <a:rPr lang="en-US" dirty="0" smtClean="0"/>
              <a:t>True knowledge of God</a:t>
            </a:r>
          </a:p>
          <a:p>
            <a:r>
              <a:rPr lang="en-US" dirty="0" smtClean="0"/>
              <a:t>Precious and magnificent promises granted to us</a:t>
            </a:r>
          </a:p>
          <a:p>
            <a:r>
              <a:rPr lang="en-US" dirty="0" smtClean="0"/>
              <a:t>We are partakers of the divine nature</a:t>
            </a:r>
          </a:p>
          <a:p>
            <a:r>
              <a:rPr lang="en-US" dirty="0" smtClean="0"/>
              <a:t>List of what we are to supply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diligent to make certain your calling</a:t>
            </a:r>
          </a:p>
          <a:p>
            <a:r>
              <a:rPr lang="en-US" dirty="0" smtClean="0"/>
              <a:t>Peter’s imminent death</a:t>
            </a:r>
          </a:p>
          <a:p>
            <a:r>
              <a:rPr lang="en-US" dirty="0" smtClean="0"/>
              <a:t>Eyewitnesses </a:t>
            </a:r>
          </a:p>
          <a:p>
            <a:r>
              <a:rPr lang="en-US" dirty="0" smtClean="0"/>
              <a:t>Inerrancy of Scripture  </a:t>
            </a:r>
            <a:r>
              <a:rPr lang="en-US" b="1" dirty="0" smtClean="0"/>
              <a:t>1:20-21</a:t>
            </a:r>
          </a:p>
          <a:p>
            <a:r>
              <a:rPr lang="en-US" b="1" dirty="0" smtClean="0"/>
              <a:t>Possible theme: Be diligent in faith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6227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(1:20-21 Inerrancy of Scripture)</a:t>
            </a:r>
          </a:p>
          <a:p>
            <a:r>
              <a:rPr lang="en-US" dirty="0" smtClean="0"/>
              <a:t>False prophets and teachers will come among you!</a:t>
            </a:r>
          </a:p>
          <a:p>
            <a:r>
              <a:rPr lang="en-US" dirty="0" smtClean="0"/>
              <a:t>Sensuality </a:t>
            </a:r>
            <a:r>
              <a:rPr lang="en-US" b="1" dirty="0" smtClean="0"/>
              <a:t>2:2,7,18</a:t>
            </a:r>
          </a:p>
          <a:p>
            <a:r>
              <a:rPr lang="en-US" dirty="0" smtClean="0"/>
              <a:t>Angels – hell</a:t>
            </a:r>
          </a:p>
          <a:p>
            <a:r>
              <a:rPr lang="en-US" dirty="0" smtClean="0"/>
              <a:t>Ancient world – flood</a:t>
            </a:r>
          </a:p>
          <a:p>
            <a:r>
              <a:rPr lang="en-US" dirty="0" smtClean="0"/>
              <a:t>Sodom &amp; Gomorrah – Ashes</a:t>
            </a:r>
          </a:p>
          <a:p>
            <a:r>
              <a:rPr lang="en-US" dirty="0" smtClean="0"/>
              <a:t>Lot –rescued </a:t>
            </a:r>
          </a:p>
          <a:p>
            <a:r>
              <a:rPr lang="en-US" dirty="0" smtClean="0"/>
              <a:t>Godly – Able to be rescued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72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</TotalTime>
  <Words>670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Lesson 1</vt:lpstr>
      <vt:lpstr>2 Peter overview   Author</vt:lpstr>
      <vt:lpstr>Recipients</vt:lpstr>
      <vt:lpstr>Why was 2 Peter written?</vt:lpstr>
      <vt:lpstr>Historical background</vt:lpstr>
      <vt:lpstr>Key words</vt:lpstr>
      <vt:lpstr>2 peter 1</vt:lpstr>
      <vt:lpstr>2 peter 1</vt:lpstr>
      <vt:lpstr>2 peter 2</vt:lpstr>
      <vt:lpstr>2 peter 2</vt:lpstr>
      <vt:lpstr>2 peter 3</vt:lpstr>
      <vt:lpstr>2 peter 3</vt:lpstr>
      <vt:lpstr>Instructions        book theme</vt:lpstr>
      <vt:lpstr>Flow of themes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</dc:title>
  <dc:creator>Jenny Goins</dc:creator>
  <cp:lastModifiedBy>Jenny Goins</cp:lastModifiedBy>
  <cp:revision>30</cp:revision>
  <dcterms:created xsi:type="dcterms:W3CDTF">2019-01-15T18:51:38Z</dcterms:created>
  <dcterms:modified xsi:type="dcterms:W3CDTF">2019-01-15T20:14:14Z</dcterms:modified>
</cp:coreProperties>
</file>