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7CB6FD9-ECBC-4DEC-870F-6922EE799B4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D14308-3173-409C-9F74-C0B814FF2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B6FD9-ECBC-4DEC-870F-6922EE799B4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14308-3173-409C-9F74-C0B814FF2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B6FD9-ECBC-4DEC-870F-6922EE799B4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14308-3173-409C-9F74-C0B814FF2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B6FD9-ECBC-4DEC-870F-6922EE799B4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14308-3173-409C-9F74-C0B814FF2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B6FD9-ECBC-4DEC-870F-6922EE799B4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14308-3173-409C-9F74-C0B814FF2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B6FD9-ECBC-4DEC-870F-6922EE799B4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14308-3173-409C-9F74-C0B814FF2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B6FD9-ECBC-4DEC-870F-6922EE799B4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14308-3173-409C-9F74-C0B814FF2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B6FD9-ECBC-4DEC-870F-6922EE799B4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14308-3173-409C-9F74-C0B814FF2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B6FD9-ECBC-4DEC-870F-6922EE799B4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14308-3173-409C-9F74-C0B814FF2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B6FD9-ECBC-4DEC-870F-6922EE799B4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14308-3173-409C-9F74-C0B814FF2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B6FD9-ECBC-4DEC-870F-6922EE799B4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14308-3173-409C-9F74-C0B814FF2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B6FD9-ECBC-4DEC-870F-6922EE799B4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14308-3173-409C-9F74-C0B814FF2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7CB6FD9-ECBC-4DEC-870F-6922EE799B4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D14308-3173-409C-9F74-C0B814FF2E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Peter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Purpose: Stand firm in the true grace of God</a:t>
            </a:r>
          </a:p>
          <a:p>
            <a:r>
              <a:rPr lang="en-US" b="1" dirty="0" smtClean="0"/>
              <a:t>Chapter 1</a:t>
            </a:r>
            <a:r>
              <a:rPr lang="en-US" dirty="0" smtClean="0"/>
              <a:t> Prepare your minds for action: Be holy </a:t>
            </a:r>
          </a:p>
          <a:p>
            <a:r>
              <a:rPr lang="en-US" b="1" dirty="0" smtClean="0"/>
              <a:t>Chapter 2</a:t>
            </a:r>
            <a:r>
              <a:rPr lang="en-US" dirty="0" smtClean="0"/>
              <a:t> Grow in your salvation through the Word, keep your behavior excellent</a:t>
            </a:r>
          </a:p>
          <a:p>
            <a:r>
              <a:rPr lang="en-US" b="1" dirty="0" smtClean="0"/>
              <a:t>Chapter 3  </a:t>
            </a:r>
            <a:r>
              <a:rPr lang="en-US" dirty="0" smtClean="0"/>
              <a:t>Live humbly, without fear</a:t>
            </a:r>
          </a:p>
          <a:p>
            <a:r>
              <a:rPr lang="en-US" b="1" dirty="0" smtClean="0"/>
              <a:t>Chapter 4 </a:t>
            </a:r>
            <a:r>
              <a:rPr lang="en-US" dirty="0" smtClean="0"/>
              <a:t> Entrust your soul to your Faithful Creator as you suffer. Glorify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End: telos –</a:t>
            </a:r>
            <a:r>
              <a:rPr lang="en-US" dirty="0" smtClean="0"/>
              <a:t> the principal end, aim, purpose, consummation “closure with all its results”. Termination, final lot, ultimate fate</a:t>
            </a:r>
          </a:p>
          <a:p>
            <a:r>
              <a:rPr lang="en-US" b="1" dirty="0" smtClean="0"/>
              <a:t>I Pet. 4:7 </a:t>
            </a:r>
            <a:r>
              <a:rPr lang="en-US" dirty="0" smtClean="0"/>
              <a:t>In context, the last times seem to be from Christ’s first appearing through His second one.</a:t>
            </a:r>
          </a:p>
          <a:p>
            <a:r>
              <a:rPr lang="en-US" b="1" dirty="0" smtClean="0"/>
              <a:t>I Pet. 1:5 </a:t>
            </a:r>
            <a:r>
              <a:rPr lang="en-US" dirty="0" smtClean="0"/>
              <a:t>…for a salvation ready to be revealed in “the last times”</a:t>
            </a:r>
          </a:p>
          <a:p>
            <a:r>
              <a:rPr lang="en-US" b="1" dirty="0" smtClean="0"/>
              <a:t>I Pet. 1:20 </a:t>
            </a:r>
            <a:r>
              <a:rPr lang="en-US" dirty="0" smtClean="0"/>
              <a:t>Jesus appeared “in these last times” for the sake of you</a:t>
            </a:r>
          </a:p>
          <a:p>
            <a:r>
              <a:rPr lang="en-US" b="1" dirty="0" smtClean="0"/>
              <a:t>2 Pet. 3:3 </a:t>
            </a:r>
            <a:r>
              <a:rPr lang="en-US" dirty="0" smtClean="0"/>
              <a:t>Mockers will come “in the last days”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Heb. 1:1-2 </a:t>
            </a:r>
            <a:r>
              <a:rPr lang="en-US" dirty="0" smtClean="0"/>
              <a:t>God spoke in His Son “in these last days”</a:t>
            </a:r>
          </a:p>
          <a:p>
            <a:r>
              <a:rPr lang="en-US" b="1" dirty="0" smtClean="0"/>
              <a:t>I John 2:18 </a:t>
            </a:r>
            <a:r>
              <a:rPr lang="en-US" dirty="0" smtClean="0"/>
              <a:t>many antichrists have appeared; from this we know that it is “the last hour”</a:t>
            </a:r>
          </a:p>
          <a:p>
            <a:r>
              <a:rPr lang="en-US" b="1" dirty="0" smtClean="0"/>
              <a:t>Acts 2: 16-21 </a:t>
            </a:r>
            <a:r>
              <a:rPr lang="en-US" dirty="0" smtClean="0"/>
              <a:t>Joel is quoted: I will pour forth My Spirit on all mankind “in the last days”</a:t>
            </a:r>
          </a:p>
          <a:p>
            <a:r>
              <a:rPr lang="en-US" b="1" dirty="0" smtClean="0"/>
              <a:t>I Cor. 15:22-24 </a:t>
            </a:r>
            <a:r>
              <a:rPr lang="en-US" dirty="0" smtClean="0"/>
              <a:t>then comes the end, when He hands over the kingdom to the God and Father</a:t>
            </a:r>
          </a:p>
          <a:p>
            <a:r>
              <a:rPr lang="en-US" b="1" dirty="0" smtClean="0"/>
              <a:t>Dan. 12:9-13</a:t>
            </a:r>
            <a:r>
              <a:rPr lang="en-US" dirty="0" smtClean="0"/>
              <a:t> these words are concealed and sealed up until the “end of time”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 Pet. 4:7  </a:t>
            </a:r>
            <a:r>
              <a:rPr lang="en-US" dirty="0" smtClean="0"/>
              <a:t>Be of sound judgment/self controlled </a:t>
            </a:r>
          </a:p>
          <a:p>
            <a:r>
              <a:rPr lang="en-US" b="1" dirty="0" smtClean="0"/>
              <a:t>I Pet. 4:7 </a:t>
            </a:r>
            <a:r>
              <a:rPr lang="en-US" dirty="0" smtClean="0"/>
              <a:t>Be sober in spirit (1:13; 5:8)</a:t>
            </a:r>
          </a:p>
          <a:p>
            <a:r>
              <a:rPr lang="en-US" b="1" dirty="0" smtClean="0"/>
              <a:t>I Pet. 4:7 </a:t>
            </a:r>
            <a:r>
              <a:rPr lang="en-US" dirty="0" smtClean="0"/>
              <a:t>For the sake/purpose of prayer</a:t>
            </a:r>
          </a:p>
          <a:p>
            <a:r>
              <a:rPr lang="en-US" b="1" dirty="0" smtClean="0"/>
              <a:t>I Pet. 4:8 </a:t>
            </a:r>
            <a:r>
              <a:rPr lang="en-US" dirty="0" smtClean="0"/>
              <a:t>Above all, love one another ( now possible because of sound judgment and soberness)</a:t>
            </a:r>
          </a:p>
          <a:p>
            <a:r>
              <a:rPr lang="en-US" b="1" dirty="0" smtClean="0"/>
              <a:t>I Pet. 4:9 </a:t>
            </a:r>
            <a:r>
              <a:rPr lang="en-US" dirty="0" smtClean="0"/>
              <a:t>Be hospitable, without complaining</a:t>
            </a:r>
          </a:p>
          <a:p>
            <a:r>
              <a:rPr lang="en-US" b="1" dirty="0" smtClean="0"/>
              <a:t>I Pet. 4:10-11 </a:t>
            </a:r>
            <a:r>
              <a:rPr lang="en-US" dirty="0" smtClean="0"/>
              <a:t>Use your spiritual gifts for the body</a:t>
            </a:r>
          </a:p>
          <a:p>
            <a:r>
              <a:rPr lang="en-US" b="1" dirty="0" smtClean="0"/>
              <a:t>Serving:</a:t>
            </a:r>
            <a:r>
              <a:rPr lang="en-US" dirty="0" smtClean="0"/>
              <a:t> by His strength</a:t>
            </a:r>
          </a:p>
          <a:p>
            <a:r>
              <a:rPr lang="en-US" b="1" dirty="0" smtClean="0"/>
              <a:t>Speaking:</a:t>
            </a:r>
            <a:r>
              <a:rPr lang="en-US" dirty="0" smtClean="0"/>
              <a:t> as one speaking God’s utterances</a:t>
            </a:r>
          </a:p>
          <a:p>
            <a:r>
              <a:rPr lang="en-US" b="1" dirty="0" smtClean="0"/>
              <a:t>Result:</a:t>
            </a:r>
            <a:r>
              <a:rPr lang="en-US" dirty="0" smtClean="0"/>
              <a:t> God is glorified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4:12-19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Instructions about trials/testing</a:t>
            </a:r>
          </a:p>
          <a:p>
            <a:r>
              <a:rPr lang="en-US" b="1" dirty="0" smtClean="0"/>
              <a:t>I Pet. 4:12 </a:t>
            </a:r>
            <a:r>
              <a:rPr lang="en-US" dirty="0" smtClean="0"/>
              <a:t>Don’t be surprised! It’s not strange</a:t>
            </a:r>
          </a:p>
          <a:p>
            <a:r>
              <a:rPr lang="en-US" b="1" dirty="0" smtClean="0"/>
              <a:t>I Pet. 4:13 </a:t>
            </a:r>
            <a:r>
              <a:rPr lang="en-US" dirty="0" smtClean="0"/>
              <a:t>Keep on rejoicing. You are sharing in Christ’s suffering!</a:t>
            </a:r>
          </a:p>
          <a:p>
            <a:r>
              <a:rPr lang="en-US" b="1" dirty="0" smtClean="0"/>
              <a:t>I Pet. 4:14 </a:t>
            </a:r>
            <a:r>
              <a:rPr lang="en-US" dirty="0" smtClean="0"/>
              <a:t>Our response to suffering is evidence of Holy Spirit within</a:t>
            </a:r>
          </a:p>
          <a:p>
            <a:r>
              <a:rPr lang="en-US" b="1" dirty="0" smtClean="0"/>
              <a:t>I Pet. 4:16 </a:t>
            </a:r>
            <a:r>
              <a:rPr lang="en-US" dirty="0" smtClean="0"/>
              <a:t>Don’t be ashamed to suffer AS A CHRISTIAN; we can glorify God</a:t>
            </a:r>
          </a:p>
          <a:p>
            <a:r>
              <a:rPr lang="en-US" b="1" dirty="0" smtClean="0"/>
              <a:t>I Pet. 4:17 </a:t>
            </a:r>
            <a:r>
              <a:rPr lang="en-US" dirty="0" smtClean="0"/>
              <a:t>Judgment begins with the house of God</a:t>
            </a:r>
          </a:p>
          <a:p>
            <a:r>
              <a:rPr lang="en-US" b="1" dirty="0" smtClean="0"/>
              <a:t>I Pet. 4:19 </a:t>
            </a:r>
            <a:r>
              <a:rPr lang="en-US" dirty="0" smtClean="0"/>
              <a:t>Suffering is part of the will of God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26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Matt. 5:10-12 </a:t>
            </a:r>
            <a:r>
              <a:rPr lang="en-US" dirty="0" smtClean="0"/>
              <a:t>You are blessed, so rejoice!</a:t>
            </a:r>
          </a:p>
          <a:p>
            <a:r>
              <a:rPr lang="en-US" b="1" dirty="0" smtClean="0"/>
              <a:t>James 1:2-4, 12 </a:t>
            </a:r>
            <a:r>
              <a:rPr lang="en-US" dirty="0" smtClean="0"/>
              <a:t>Believers will be glorified with Christ AFTER suffering with Him</a:t>
            </a:r>
          </a:p>
          <a:p>
            <a:r>
              <a:rPr lang="en-US" b="1" dirty="0" smtClean="0"/>
              <a:t>Rom. 8:16-18 </a:t>
            </a:r>
            <a:r>
              <a:rPr lang="en-US" dirty="0" smtClean="0"/>
              <a:t>The suffering here is nothing compared to the glory there!</a:t>
            </a:r>
          </a:p>
          <a:p>
            <a:r>
              <a:rPr lang="en-US" b="1" dirty="0" smtClean="0"/>
              <a:t>2 Tim. 3:12 </a:t>
            </a:r>
            <a:r>
              <a:rPr lang="en-US" dirty="0" smtClean="0"/>
              <a:t>All who desire to live godly in Christ Jesus will be persecuted</a:t>
            </a:r>
          </a:p>
          <a:p>
            <a:r>
              <a:rPr lang="en-US" b="1" dirty="0" smtClean="0"/>
              <a:t>I Pet. 1:7 </a:t>
            </a:r>
            <a:r>
              <a:rPr lang="en-US" dirty="0" smtClean="0"/>
              <a:t>Proof of our faith results in praise, glory and honor when Jesus is revealed</a:t>
            </a:r>
          </a:p>
          <a:p>
            <a:r>
              <a:rPr lang="en-US" b="1" dirty="0" smtClean="0"/>
              <a:t>I Pet. 2:23 </a:t>
            </a:r>
            <a:r>
              <a:rPr lang="en-US" dirty="0" smtClean="0"/>
              <a:t>Keep entrusting yourself to Him who judges righteously</a:t>
            </a:r>
          </a:p>
          <a:p>
            <a:r>
              <a:rPr lang="en-US" b="1" dirty="0" smtClean="0"/>
              <a:t>I Pet. 4:19 </a:t>
            </a:r>
            <a:r>
              <a:rPr lang="en-US" dirty="0" smtClean="0"/>
              <a:t>Entrust your soul to our Faithful Creator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“Therefore”……</a:t>
            </a:r>
          </a:p>
          <a:p>
            <a:r>
              <a:rPr lang="en-US" b="1" dirty="0" smtClean="0"/>
              <a:t>Peter:</a:t>
            </a:r>
            <a:r>
              <a:rPr lang="en-US" dirty="0" smtClean="0"/>
              <a:t> Fellow elder</a:t>
            </a:r>
          </a:p>
          <a:p>
            <a:r>
              <a:rPr lang="en-US" dirty="0" smtClean="0"/>
              <a:t>Witness of Christ’s sufferings</a:t>
            </a:r>
          </a:p>
          <a:p>
            <a:r>
              <a:rPr lang="en-US" dirty="0" smtClean="0"/>
              <a:t>Partaker of the glory to be revealed BECAUSE he shared in the suffering</a:t>
            </a:r>
          </a:p>
          <a:p>
            <a:r>
              <a:rPr lang="en-US" b="1" dirty="0" smtClean="0"/>
              <a:t>I Pet. 5:2 </a:t>
            </a:r>
            <a:r>
              <a:rPr lang="en-US" dirty="0" smtClean="0"/>
              <a:t>Shepherd the flock of God</a:t>
            </a:r>
          </a:p>
          <a:p>
            <a:r>
              <a:rPr lang="en-US" dirty="0" smtClean="0"/>
              <a:t>Voluntarily </a:t>
            </a:r>
            <a:r>
              <a:rPr lang="en-US" b="1" dirty="0" smtClean="0"/>
              <a:t>NOT</a:t>
            </a:r>
            <a:r>
              <a:rPr lang="en-US" dirty="0" smtClean="0"/>
              <a:t> under compulsion</a:t>
            </a:r>
          </a:p>
          <a:p>
            <a:r>
              <a:rPr lang="en-US" dirty="0" smtClean="0"/>
              <a:t>Eagerly  </a:t>
            </a:r>
            <a:r>
              <a:rPr lang="en-US" b="1" dirty="0" smtClean="0"/>
              <a:t>NOT</a:t>
            </a:r>
            <a:r>
              <a:rPr lang="en-US" dirty="0" smtClean="0"/>
              <a:t>  for sordid gain</a:t>
            </a:r>
          </a:p>
          <a:p>
            <a:r>
              <a:rPr lang="en-US" dirty="0" smtClean="0"/>
              <a:t>Be an example </a:t>
            </a:r>
            <a:r>
              <a:rPr lang="en-US" b="1" dirty="0" smtClean="0"/>
              <a:t>NOT</a:t>
            </a:r>
            <a:r>
              <a:rPr lang="en-US" dirty="0" smtClean="0"/>
              <a:t> by lording it over them</a:t>
            </a:r>
          </a:p>
          <a:p>
            <a:r>
              <a:rPr lang="en-US" b="1" dirty="0" smtClean="0"/>
              <a:t>Why: </a:t>
            </a:r>
            <a:r>
              <a:rPr lang="en-US" dirty="0" smtClean="0"/>
              <a:t>God is  opposed to the proud, but gives grace to the humble and you’ll receive a crown of glory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1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 Pet. 5:5 </a:t>
            </a:r>
            <a:r>
              <a:rPr lang="en-US" dirty="0" smtClean="0"/>
              <a:t>Young men are to be subject to elders</a:t>
            </a:r>
          </a:p>
          <a:p>
            <a:r>
              <a:rPr lang="en-US" b="1" dirty="0" smtClean="0"/>
              <a:t>I Pet. 5:5 </a:t>
            </a:r>
            <a:r>
              <a:rPr lang="en-US" dirty="0" smtClean="0"/>
              <a:t>ALL are to be clothed in humility</a:t>
            </a:r>
          </a:p>
          <a:p>
            <a:r>
              <a:rPr lang="en-US" b="1" dirty="0" smtClean="0"/>
              <a:t>I Pet. 5:8 </a:t>
            </a:r>
            <a:r>
              <a:rPr lang="en-US" dirty="0" smtClean="0"/>
              <a:t>Be sober and alert (1:13; 4:7)</a:t>
            </a:r>
          </a:p>
          <a:p>
            <a:r>
              <a:rPr lang="en-US" b="1" dirty="0" smtClean="0"/>
              <a:t>I Pet. 5:9 </a:t>
            </a:r>
            <a:r>
              <a:rPr lang="en-US" dirty="0" smtClean="0"/>
              <a:t>Resist your adversary, stand firm in the faith  (4:12 don’t be surprised!)</a:t>
            </a:r>
          </a:p>
          <a:p>
            <a:r>
              <a:rPr lang="en-US" b="1" dirty="0" smtClean="0"/>
              <a:t>I Pet. 5:10 </a:t>
            </a:r>
            <a:r>
              <a:rPr lang="en-US" dirty="0" smtClean="0"/>
              <a:t>AFTER you have suffered, God will perfect, confirm, strengthen and establish you because HE called you to His eternal glory</a:t>
            </a:r>
          </a:p>
          <a:p>
            <a:r>
              <a:rPr lang="en-US" dirty="0" smtClean="0"/>
              <a:t>Why? Because the dominion, and the glory belong to Him forever and ever (4:11; 5:11)</a:t>
            </a:r>
          </a:p>
          <a:p>
            <a:r>
              <a:rPr lang="en-US" b="1" dirty="0" smtClean="0"/>
              <a:t>I Pet. 5:12 </a:t>
            </a:r>
            <a:r>
              <a:rPr lang="en-US" dirty="0" smtClean="0"/>
              <a:t>THIS is how you stand firm in the true grace of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77</TotalTime>
  <Words>728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fall power point</vt:lpstr>
      <vt:lpstr>I Peter</vt:lpstr>
      <vt:lpstr>Review</vt:lpstr>
      <vt:lpstr>I Peter 4</vt:lpstr>
      <vt:lpstr>Cross References</vt:lpstr>
      <vt:lpstr>Instructions</vt:lpstr>
      <vt:lpstr>I Peter 4:12-19</vt:lpstr>
      <vt:lpstr>Cross References</vt:lpstr>
      <vt:lpstr>I Peter 5</vt:lpstr>
      <vt:lpstr>I Peter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Peter</dc:title>
  <dc:creator>Jenny Goins</dc:creator>
  <cp:lastModifiedBy>Jenny Goins</cp:lastModifiedBy>
  <cp:revision>20</cp:revision>
  <dcterms:created xsi:type="dcterms:W3CDTF">2018-11-07T13:55:26Z</dcterms:created>
  <dcterms:modified xsi:type="dcterms:W3CDTF">2018-11-07T15:12:52Z</dcterms:modified>
</cp:coreProperties>
</file>