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A35B4C2-2451-4845-BD35-922C1F4BF4F3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A31CB1-5D9E-4A99-BB83-DFDCA48E9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5B4C2-2451-4845-BD35-922C1F4BF4F3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1CB1-5D9E-4A99-BB83-DFDCA48E9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5B4C2-2451-4845-BD35-922C1F4BF4F3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1CB1-5D9E-4A99-BB83-DFDCA48E9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5B4C2-2451-4845-BD35-922C1F4BF4F3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1CB1-5D9E-4A99-BB83-DFDCA48E9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5B4C2-2451-4845-BD35-922C1F4BF4F3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1CB1-5D9E-4A99-BB83-DFDCA48E9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5B4C2-2451-4845-BD35-922C1F4BF4F3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1CB1-5D9E-4A99-BB83-DFDCA48E9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5B4C2-2451-4845-BD35-922C1F4BF4F3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1CB1-5D9E-4A99-BB83-DFDCA48E9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5B4C2-2451-4845-BD35-922C1F4BF4F3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1CB1-5D9E-4A99-BB83-DFDCA48E9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5B4C2-2451-4845-BD35-922C1F4BF4F3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1CB1-5D9E-4A99-BB83-DFDCA48E9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5B4C2-2451-4845-BD35-922C1F4BF4F3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1CB1-5D9E-4A99-BB83-DFDCA48E9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5B4C2-2451-4845-BD35-922C1F4BF4F3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1CB1-5D9E-4A99-BB83-DFDCA48E9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5B4C2-2451-4845-BD35-922C1F4BF4F3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1CB1-5D9E-4A99-BB83-DFDCA48E9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A35B4C2-2451-4845-BD35-922C1F4BF4F3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A31CB1-5D9E-4A99-BB83-DFDCA48E97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Peter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 Peter 4:12-19</a:t>
            </a:r>
          </a:p>
          <a:p>
            <a:r>
              <a:rPr lang="en-US" b="1" dirty="0" smtClean="0"/>
              <a:t>Unjust Suffering!!!</a:t>
            </a:r>
          </a:p>
          <a:p>
            <a:r>
              <a:rPr lang="en-US" dirty="0" smtClean="0"/>
              <a:t>Suffering for Christ’s sake results in sharing His glory   </a:t>
            </a:r>
            <a:r>
              <a:rPr lang="en-US" b="1" dirty="0" smtClean="0"/>
              <a:t>4:13</a:t>
            </a:r>
          </a:p>
          <a:p>
            <a:r>
              <a:rPr lang="en-US" dirty="0" smtClean="0"/>
              <a:t>Judgment begins with God’s household  </a:t>
            </a:r>
            <a:r>
              <a:rPr lang="en-US" b="1" dirty="0" smtClean="0"/>
              <a:t>4:17</a:t>
            </a:r>
          </a:p>
          <a:p>
            <a:r>
              <a:rPr lang="en-US" dirty="0" smtClean="0"/>
              <a:t>Those who don’t obey the gospel will also be judged  </a:t>
            </a:r>
            <a:r>
              <a:rPr lang="en-US" b="1" dirty="0" smtClean="0"/>
              <a:t>4:17</a:t>
            </a:r>
          </a:p>
          <a:p>
            <a:r>
              <a:rPr lang="en-US" dirty="0" smtClean="0"/>
              <a:t>Believers are to entrust their souls to their faithful Creator  </a:t>
            </a:r>
            <a:r>
              <a:rPr lang="en-US" b="1" dirty="0" smtClean="0"/>
              <a:t>4:19</a:t>
            </a:r>
          </a:p>
          <a:p>
            <a:r>
              <a:rPr lang="en-US" dirty="0" smtClean="0"/>
              <a:t>Jesus kept entrusting Himself to the faithful, righteous and impartial Judge. </a:t>
            </a:r>
            <a:r>
              <a:rPr lang="en-US" b="1" dirty="0" smtClean="0"/>
              <a:t>I Peter 2:23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65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for the will of God   </a:t>
            </a:r>
            <a:r>
              <a:rPr lang="en-US" b="1" dirty="0" smtClean="0"/>
              <a:t>4:2</a:t>
            </a:r>
          </a:p>
          <a:p>
            <a:r>
              <a:rPr lang="en-US" dirty="0" smtClean="0"/>
              <a:t>Live in the spirit according to the will of God  </a:t>
            </a:r>
            <a:r>
              <a:rPr lang="en-US" b="1" dirty="0" smtClean="0"/>
              <a:t>4:6</a:t>
            </a:r>
          </a:p>
          <a:p>
            <a:r>
              <a:rPr lang="en-US" dirty="0" smtClean="0"/>
              <a:t>Suffering is part of the will of God  </a:t>
            </a:r>
            <a:r>
              <a:rPr lang="en-US" b="1" dirty="0" smtClean="0"/>
              <a:t>4:19</a:t>
            </a:r>
          </a:p>
          <a:p>
            <a:r>
              <a:rPr lang="en-US" b="1" dirty="0" smtClean="0"/>
              <a:t>Is the Will of God a mystery we cannot know?</a:t>
            </a:r>
          </a:p>
          <a:p>
            <a:r>
              <a:rPr lang="en-US" b="1" dirty="0" smtClean="0"/>
              <a:t>If I am suffering unjustly, does that mean I have missed the will of God?</a:t>
            </a:r>
          </a:p>
          <a:p>
            <a:r>
              <a:rPr lang="en-US" b="1" dirty="0" smtClean="0"/>
              <a:t>HOW do I entrust myself, continually, to the Faithful One who judges righteously and impartially?  What does that look like?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36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right, even though suffering unjustly</a:t>
            </a:r>
          </a:p>
          <a:p>
            <a:r>
              <a:rPr lang="en-US" dirty="0" smtClean="0"/>
              <a:t>It is </a:t>
            </a:r>
            <a:r>
              <a:rPr lang="en-US" smtClean="0"/>
              <a:t>better to </a:t>
            </a:r>
            <a:r>
              <a:rPr lang="en-US" dirty="0" smtClean="0"/>
              <a:t>suffer for doing right than for doing wrong  </a:t>
            </a:r>
            <a:r>
              <a:rPr lang="en-US" b="1" dirty="0" smtClean="0"/>
              <a:t>3:14 &amp; 17</a:t>
            </a:r>
          </a:p>
          <a:p>
            <a:r>
              <a:rPr lang="en-US" dirty="0" smtClean="0"/>
              <a:t>For Christ also died for sins once for all, the just for the unjust….</a:t>
            </a:r>
          </a:p>
          <a:p>
            <a:r>
              <a:rPr lang="en-US" dirty="0" smtClean="0"/>
              <a:t>Remember Christ kept entrusting Himself to the One who judges righteously and impartially</a:t>
            </a:r>
          </a:p>
          <a:p>
            <a:r>
              <a:rPr lang="en-US" b="1" dirty="0" smtClean="0"/>
              <a:t>Therefore:</a:t>
            </a:r>
            <a:r>
              <a:rPr lang="en-US" dirty="0" smtClean="0"/>
              <a:t> Stand firm in the true grace of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3:18-22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Christ:</a:t>
            </a:r>
          </a:p>
          <a:p>
            <a:r>
              <a:rPr lang="en-US" dirty="0" smtClean="0"/>
              <a:t>Died for sins once for all</a:t>
            </a:r>
          </a:p>
          <a:p>
            <a:r>
              <a:rPr lang="en-US" dirty="0" smtClean="0"/>
              <a:t>Just for the unjust</a:t>
            </a:r>
          </a:p>
          <a:p>
            <a:r>
              <a:rPr lang="en-US" dirty="0" smtClean="0"/>
              <a:t>Brought us to God</a:t>
            </a:r>
          </a:p>
          <a:p>
            <a:r>
              <a:rPr lang="en-US" dirty="0" smtClean="0"/>
              <a:t>Was put to death in the flesh</a:t>
            </a:r>
          </a:p>
          <a:p>
            <a:r>
              <a:rPr lang="en-US" dirty="0" smtClean="0"/>
              <a:t>Made alive in the spirit</a:t>
            </a:r>
          </a:p>
          <a:p>
            <a:r>
              <a:rPr lang="en-US" dirty="0" smtClean="0"/>
              <a:t>Went in the spirit to make proclamation to the spirits now in prison</a:t>
            </a:r>
          </a:p>
          <a:p>
            <a:r>
              <a:rPr lang="en-US" dirty="0" smtClean="0"/>
              <a:t>Resurrected</a:t>
            </a:r>
          </a:p>
          <a:p>
            <a:r>
              <a:rPr lang="en-US" dirty="0" smtClean="0"/>
              <a:t>Went into heaven</a:t>
            </a:r>
          </a:p>
          <a:p>
            <a:r>
              <a:rPr lang="en-US" dirty="0" smtClean="0"/>
              <a:t>At God’s right hand where angels, authorities and powers are subjected to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“spirits”: </a:t>
            </a:r>
            <a:r>
              <a:rPr lang="en-US" b="1" dirty="0" err="1" smtClean="0"/>
              <a:t>pneuma</a:t>
            </a:r>
            <a:r>
              <a:rPr lang="en-US" b="1" dirty="0" smtClean="0"/>
              <a:t> </a:t>
            </a:r>
            <a:r>
              <a:rPr lang="en-US" dirty="0" smtClean="0"/>
              <a:t>– a movement of air; to breathe; the wind, spirit</a:t>
            </a:r>
          </a:p>
          <a:p>
            <a:r>
              <a:rPr lang="en-US" dirty="0" smtClean="0"/>
              <a:t>The breath breathed by God into man and again returning to God, the spiritual entity in man</a:t>
            </a:r>
          </a:p>
          <a:p>
            <a:r>
              <a:rPr lang="en-US" dirty="0" smtClean="0"/>
              <a:t>Jesus WAS put to death in the flesh, but His spirit was alive</a:t>
            </a:r>
          </a:p>
          <a:p>
            <a:r>
              <a:rPr lang="en-US" dirty="0" smtClean="0"/>
              <a:t>IN His spirit, He went to spirits in prison and made proclamation SOMEWHERE between His death and resurrection  </a:t>
            </a:r>
            <a:r>
              <a:rPr lang="en-US" b="1" dirty="0" smtClean="0"/>
              <a:t>Eph. 4:8-10</a:t>
            </a:r>
          </a:p>
          <a:p>
            <a:r>
              <a:rPr lang="en-US" b="1" dirty="0" smtClean="0"/>
              <a:t>Jesus did NOT go to spirits of dead people to preach the gospel to them and give a second chance for salvation. NO PERGUTORY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25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spirits had been disobedient during the construction of the ark  </a:t>
            </a:r>
            <a:r>
              <a:rPr lang="en-US" b="1" dirty="0" smtClean="0"/>
              <a:t>I Pet. 3:20</a:t>
            </a:r>
          </a:p>
          <a:p>
            <a:r>
              <a:rPr lang="en-US" dirty="0" smtClean="0"/>
              <a:t>They were DEAD  </a:t>
            </a:r>
            <a:r>
              <a:rPr lang="en-US" b="1" dirty="0" smtClean="0"/>
              <a:t>I Pet. 3:20</a:t>
            </a:r>
          </a:p>
          <a:p>
            <a:r>
              <a:rPr lang="en-US" dirty="0" smtClean="0"/>
              <a:t>Context: suffering for what is right and good</a:t>
            </a:r>
          </a:p>
          <a:p>
            <a:r>
              <a:rPr lang="en-US" dirty="0" smtClean="0"/>
              <a:t>Jesus DID that and made a proclamation about it</a:t>
            </a:r>
          </a:p>
          <a:p>
            <a:r>
              <a:rPr lang="en-US" dirty="0" smtClean="0"/>
              <a:t>His resurrection and ascension showed victory over unjust suffering</a:t>
            </a:r>
          </a:p>
          <a:p>
            <a:r>
              <a:rPr lang="en-US" dirty="0" smtClean="0"/>
              <a:t>HIS obedience is contrasted with the spirits’ disobedience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 Pet. 2:4-9 </a:t>
            </a:r>
            <a:r>
              <a:rPr lang="en-US" dirty="0" smtClean="0"/>
              <a:t>There was a time when angels sinned and God committed them to pits of darkness reserved for judgment  (spirits proclaimed to?)</a:t>
            </a:r>
          </a:p>
          <a:p>
            <a:r>
              <a:rPr lang="en-US" b="1" dirty="0" smtClean="0"/>
              <a:t>Jude 5-7 </a:t>
            </a:r>
            <a:r>
              <a:rPr lang="en-US" dirty="0" smtClean="0"/>
              <a:t>Jude wrote of angels being kept in bonds under darkness for judgment (spirits?)</a:t>
            </a:r>
          </a:p>
          <a:p>
            <a:r>
              <a:rPr lang="en-US" dirty="0" smtClean="0"/>
              <a:t>Sodom and Gomorrah are compared  (spirits?)</a:t>
            </a:r>
          </a:p>
          <a:p>
            <a:r>
              <a:rPr lang="en-US" b="1" dirty="0" smtClean="0"/>
              <a:t>Gen. 6</a:t>
            </a:r>
            <a:r>
              <a:rPr lang="en-US" dirty="0" smtClean="0"/>
              <a:t>  Noah builds an ark and only he and his family are righteous on the whole earth</a:t>
            </a:r>
          </a:p>
          <a:p>
            <a:r>
              <a:rPr lang="en-US" dirty="0" smtClean="0"/>
              <a:t>The ark saved 8 people from judgment by bringing them through the water (spirits of disobedient?)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Baptism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“baptism”: a dipping or sinking, a result of sincere repentance.</a:t>
            </a:r>
          </a:p>
          <a:p>
            <a:r>
              <a:rPr lang="en-US" dirty="0" err="1" smtClean="0"/>
              <a:t>Zod</a:t>
            </a:r>
            <a:r>
              <a:rPr lang="en-US" dirty="0" smtClean="0"/>
              <a:t>. When our faith is identified with Him in the purpose of His crucifixion, burial and resurrection, a revolution takes place in our personality. The old body is crucified and buried as if it were an old garment. (Rom. 6:6)</a:t>
            </a:r>
          </a:p>
          <a:p>
            <a:r>
              <a:rPr lang="en-US" dirty="0" smtClean="0"/>
              <a:t>“As the waters of the flood removed the old world of wickedness from the godly, so the waters of baptism remove the filth of the old man. The flood is a macrocosm of what takes place in baptism.”</a:t>
            </a:r>
          </a:p>
          <a:p>
            <a:r>
              <a:rPr lang="en-US" dirty="0" smtClean="0"/>
              <a:t>Salvation is new birth, by faith, through Jesus’ resurrection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suffered in the flesh, to bring us to God and righteousness.</a:t>
            </a:r>
          </a:p>
          <a:p>
            <a:r>
              <a:rPr lang="en-US" b="1" dirty="0" smtClean="0"/>
              <a:t>Our Purpose: </a:t>
            </a:r>
            <a:r>
              <a:rPr lang="en-US" dirty="0" smtClean="0"/>
              <a:t>to cease from sin and live righteous lives for God’s will, not our own.  </a:t>
            </a:r>
            <a:r>
              <a:rPr lang="en-US" b="1" dirty="0" smtClean="0"/>
              <a:t>I Pet. 4:2</a:t>
            </a:r>
          </a:p>
          <a:p>
            <a:r>
              <a:rPr lang="en-US" b="1" dirty="0" smtClean="0"/>
              <a:t>Rom. 6:6-11</a:t>
            </a:r>
          </a:p>
          <a:p>
            <a:r>
              <a:rPr lang="en-US" b="1" dirty="0" smtClean="0"/>
              <a:t>I Pet. 4:3-5  </a:t>
            </a:r>
            <a:r>
              <a:rPr lang="en-US" dirty="0" smtClean="0"/>
              <a:t>Recipients had lived in the past like other people around them, so have all believers</a:t>
            </a:r>
          </a:p>
          <a:p>
            <a:r>
              <a:rPr lang="en-US" dirty="0" smtClean="0"/>
              <a:t>Believers do not do what they USED to do and the unsaved are surprised by that and malign them. We walk in newness of life!</a:t>
            </a:r>
          </a:p>
          <a:p>
            <a:r>
              <a:rPr lang="en-US" dirty="0" smtClean="0"/>
              <a:t>Unsaved will give an account to God for what they say about the saints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 Pet. 4:6-11</a:t>
            </a:r>
          </a:p>
          <a:p>
            <a:r>
              <a:rPr lang="en-US" dirty="0" smtClean="0"/>
              <a:t>The gospel was preached to the dead – believers who have died</a:t>
            </a:r>
          </a:p>
          <a:p>
            <a:r>
              <a:rPr lang="en-US" dirty="0" smtClean="0"/>
              <a:t>They are dead to the flesh but ALIVE in the spirit</a:t>
            </a:r>
          </a:p>
          <a:p>
            <a:r>
              <a:rPr lang="en-US" dirty="0" smtClean="0"/>
              <a:t>End is near so be self-controlled and sober. </a:t>
            </a:r>
            <a:r>
              <a:rPr lang="en-US" b="1" dirty="0" smtClean="0"/>
              <a:t>(1:13)</a:t>
            </a:r>
          </a:p>
          <a:p>
            <a:r>
              <a:rPr lang="en-US" dirty="0" smtClean="0"/>
              <a:t>Serve one another with the spiritual gifts God gives each believer   </a:t>
            </a:r>
            <a:r>
              <a:rPr lang="en-US" b="1" dirty="0" smtClean="0"/>
              <a:t>I Pet. 4:10</a:t>
            </a:r>
          </a:p>
          <a:p>
            <a:r>
              <a:rPr lang="en-US" b="1" dirty="0" smtClean="0"/>
              <a:t>Serve </a:t>
            </a:r>
            <a:r>
              <a:rPr lang="en-US" dirty="0" smtClean="0"/>
              <a:t>with God’s strength  </a:t>
            </a:r>
            <a:r>
              <a:rPr lang="en-US" b="1" dirty="0" smtClean="0"/>
              <a:t>I Pet. 4:11</a:t>
            </a:r>
          </a:p>
          <a:p>
            <a:r>
              <a:rPr lang="en-US" b="1" dirty="0" smtClean="0"/>
              <a:t>Speak</a:t>
            </a:r>
            <a:r>
              <a:rPr lang="en-US" dirty="0" smtClean="0"/>
              <a:t> using God’s Words  </a:t>
            </a:r>
            <a:r>
              <a:rPr lang="en-US" b="1" dirty="0" smtClean="0"/>
              <a:t>I Pet. 4:11</a:t>
            </a:r>
          </a:p>
          <a:p>
            <a:r>
              <a:rPr lang="en-US" dirty="0" smtClean="0"/>
              <a:t>Result: God is glorified  </a:t>
            </a:r>
            <a:r>
              <a:rPr lang="en-US" b="1" dirty="0" smtClean="0"/>
              <a:t>I Pet. 4:11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720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57</TotalTime>
  <Words>823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fall power point</vt:lpstr>
      <vt:lpstr>I Peter</vt:lpstr>
      <vt:lpstr>Review </vt:lpstr>
      <vt:lpstr>I Peter 3:18-22</vt:lpstr>
      <vt:lpstr>Spirits</vt:lpstr>
      <vt:lpstr>Spirits</vt:lpstr>
      <vt:lpstr>Cross References</vt:lpstr>
      <vt:lpstr>Baptism</vt:lpstr>
      <vt:lpstr>I Peter 4</vt:lpstr>
      <vt:lpstr>I Peter 4</vt:lpstr>
      <vt:lpstr>I Peter 4</vt:lpstr>
      <vt:lpstr>Will Of God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Peter</dc:title>
  <dc:creator>Jenny Goins</dc:creator>
  <cp:lastModifiedBy>Jenny Goins</cp:lastModifiedBy>
  <cp:revision>18</cp:revision>
  <dcterms:created xsi:type="dcterms:W3CDTF">2018-10-31T19:30:56Z</dcterms:created>
  <dcterms:modified xsi:type="dcterms:W3CDTF">2018-10-31T20:28:39Z</dcterms:modified>
</cp:coreProperties>
</file>