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53B716-BF05-4A64-8A93-BC61E441B6B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F9EEF3-C98B-47FD-964D-BD14233D2C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Peter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Submitting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Acts 5:29 </a:t>
            </a:r>
            <a:r>
              <a:rPr lang="en-US" dirty="0" smtClean="0"/>
              <a:t>The apostles chose to obey God rather than men</a:t>
            </a:r>
          </a:p>
          <a:p>
            <a:r>
              <a:rPr lang="en-US" b="1" dirty="0" smtClean="0"/>
              <a:t>Be careful: </a:t>
            </a:r>
            <a:r>
              <a:rPr lang="en-US" dirty="0" smtClean="0"/>
              <a:t>The apostles KNEW they had a direct command from God to speak the gospel</a:t>
            </a:r>
          </a:p>
          <a:p>
            <a:r>
              <a:rPr lang="en-US" dirty="0" smtClean="0"/>
              <a:t>They were willing to pay the consequences for their direct disobedience</a:t>
            </a:r>
          </a:p>
          <a:p>
            <a:r>
              <a:rPr lang="en-US" dirty="0" smtClean="0"/>
              <a:t>Do not take this out of context and cause it to give you liberties where you have none.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3:7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Husbands do right BY: living with their wives in an understanding way – as with a weaker vessel</a:t>
            </a:r>
          </a:p>
          <a:p>
            <a:r>
              <a:rPr lang="en-US" dirty="0" smtClean="0"/>
              <a:t>Show her honor as a fellow heir of grace</a:t>
            </a:r>
          </a:p>
          <a:p>
            <a:r>
              <a:rPr lang="en-US" dirty="0" smtClean="0"/>
              <a:t>If not, their prayers are hindered</a:t>
            </a:r>
          </a:p>
          <a:p>
            <a:r>
              <a:rPr lang="en-US" b="1" dirty="0" smtClean="0"/>
              <a:t>Eph. 5 </a:t>
            </a:r>
            <a:r>
              <a:rPr lang="en-US" dirty="0" smtClean="0"/>
              <a:t>A husband is to love his wife AS Christ loved the church and AS he loves himself</a:t>
            </a:r>
          </a:p>
          <a:p>
            <a:r>
              <a:rPr lang="en-US" b="1" dirty="0" smtClean="0"/>
              <a:t>Col. 3:19 </a:t>
            </a:r>
            <a:r>
              <a:rPr lang="en-US" dirty="0" smtClean="0"/>
              <a:t>Husbands are not to be embittered against their wives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pikraino</a:t>
            </a:r>
            <a:r>
              <a:rPr lang="en-US" dirty="0" smtClean="0"/>
              <a:t>”: to deal bitterly with, exasperate, indignant</a:t>
            </a:r>
          </a:p>
          <a:p>
            <a:r>
              <a:rPr lang="en-US" dirty="0" smtClean="0"/>
              <a:t>Only used 4 times in Scripture: 3 in Revelation in reference to the scroll John eats and bitter waters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Pet. 3:8-12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“Wherever bitterness is, there love is wanting. And where love is wanting in the marital life, there is hell on earth.” Clarke’s commentary</a:t>
            </a:r>
          </a:p>
          <a:p>
            <a:r>
              <a:rPr lang="en-US" b="1" dirty="0" smtClean="0"/>
              <a:t>ALL believers:</a:t>
            </a:r>
          </a:p>
          <a:p>
            <a:r>
              <a:rPr lang="en-US" dirty="0" smtClean="0"/>
              <a:t>Be harmonious: of one mind: Spirit produced unity</a:t>
            </a:r>
          </a:p>
          <a:p>
            <a:r>
              <a:rPr lang="en-US" dirty="0" smtClean="0"/>
              <a:t>Be sympathetic: feeling the like with another</a:t>
            </a:r>
          </a:p>
          <a:p>
            <a:r>
              <a:rPr lang="en-US" dirty="0" smtClean="0"/>
              <a:t>Be brotherly: loving one’s brethren</a:t>
            </a:r>
          </a:p>
          <a:p>
            <a:r>
              <a:rPr lang="en-US" dirty="0" smtClean="0"/>
              <a:t>Be kindhearted: “gut level sympathy”  merciful</a:t>
            </a:r>
          </a:p>
          <a:p>
            <a:r>
              <a:rPr lang="en-US" dirty="0" smtClean="0"/>
              <a:t>Be humble in spirit: lowminded, the esteeming of ourselves small, the correct estimate of ourselves</a:t>
            </a:r>
          </a:p>
          <a:p>
            <a:r>
              <a:rPr lang="en-US" dirty="0" smtClean="0"/>
              <a:t>ALL toward those who give out evil!!!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Pet. 3:8-12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this as a way to BLESS, rather than repay evil for evil, insult for insult…</a:t>
            </a:r>
          </a:p>
          <a:p>
            <a:r>
              <a:rPr lang="en-US" dirty="0" smtClean="0"/>
              <a:t>Remember Jesus as our example </a:t>
            </a:r>
            <a:r>
              <a:rPr lang="en-US" b="1" dirty="0" smtClean="0"/>
              <a:t>I Pet. 2:22-23</a:t>
            </a:r>
          </a:p>
          <a:p>
            <a:r>
              <a:rPr lang="en-US" dirty="0" smtClean="0"/>
              <a:t>Keep your tongue from evil and lips from deceit</a:t>
            </a:r>
          </a:p>
          <a:p>
            <a:r>
              <a:rPr lang="en-US" dirty="0" smtClean="0"/>
              <a:t>Turn away from evil and </a:t>
            </a:r>
            <a:r>
              <a:rPr lang="en-US" b="1" dirty="0" smtClean="0"/>
              <a:t>DO GOOD</a:t>
            </a:r>
          </a:p>
          <a:p>
            <a:r>
              <a:rPr lang="en-US" dirty="0" smtClean="0"/>
              <a:t>Seek peace and pursue it</a:t>
            </a:r>
          </a:p>
          <a:p>
            <a:r>
              <a:rPr lang="en-US" dirty="0" smtClean="0"/>
              <a:t>The Lord’s eyes are toward the righteous</a:t>
            </a:r>
          </a:p>
          <a:p>
            <a:r>
              <a:rPr lang="en-US" dirty="0" smtClean="0"/>
              <a:t>He hears our prayers</a:t>
            </a:r>
          </a:p>
          <a:p>
            <a:r>
              <a:rPr lang="en-US" dirty="0" smtClean="0"/>
              <a:t>His face is against those who </a:t>
            </a:r>
            <a:r>
              <a:rPr lang="en-US" b="1" dirty="0" smtClean="0"/>
              <a:t>DO EVIL  3:12</a:t>
            </a:r>
          </a:p>
          <a:p>
            <a:r>
              <a:rPr lang="en-US" b="1" dirty="0" smtClean="0"/>
              <a:t>NO BLESSING FOR THE EVIL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0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Pet. 3:13-17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God’s instructions for unjust suffering</a:t>
            </a:r>
          </a:p>
          <a:p>
            <a:r>
              <a:rPr lang="en-US" dirty="0" smtClean="0"/>
              <a:t>PROVE that you are zealous  </a:t>
            </a:r>
            <a:r>
              <a:rPr lang="en-US" b="1" dirty="0" smtClean="0"/>
              <a:t>vs. 13</a:t>
            </a:r>
          </a:p>
          <a:p>
            <a:r>
              <a:rPr lang="en-US" dirty="0" smtClean="0"/>
              <a:t>Don’t fear or be troubled  </a:t>
            </a:r>
            <a:r>
              <a:rPr lang="en-US" b="1" dirty="0" smtClean="0"/>
              <a:t>vs. 14</a:t>
            </a:r>
          </a:p>
          <a:p>
            <a:r>
              <a:rPr lang="en-US" dirty="0" smtClean="0"/>
              <a:t>Sanctify/honor Christ as “Lord”, Master in your hearts  </a:t>
            </a:r>
            <a:r>
              <a:rPr lang="en-US" b="1" dirty="0" smtClean="0"/>
              <a:t>vs. 15</a:t>
            </a:r>
          </a:p>
          <a:p>
            <a:r>
              <a:rPr lang="en-US" dirty="0" smtClean="0"/>
              <a:t>Be ready/prepared to defend your hope  </a:t>
            </a:r>
            <a:r>
              <a:rPr lang="en-US" b="1" dirty="0" smtClean="0"/>
              <a:t>vs. 16</a:t>
            </a:r>
          </a:p>
          <a:p>
            <a:r>
              <a:rPr lang="en-US" dirty="0" smtClean="0"/>
              <a:t>Be gentle and reverent in your defense  </a:t>
            </a:r>
            <a:r>
              <a:rPr lang="en-US" b="1" dirty="0" smtClean="0"/>
              <a:t>vs. 16</a:t>
            </a:r>
          </a:p>
          <a:p>
            <a:r>
              <a:rPr lang="en-US" dirty="0" smtClean="0"/>
              <a:t>Keep/have a good conscience  </a:t>
            </a:r>
            <a:r>
              <a:rPr lang="en-US" b="1" dirty="0" smtClean="0"/>
              <a:t>vs. 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Gentleness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prautes</a:t>
            </a:r>
            <a:r>
              <a:rPr lang="en-US" dirty="0" smtClean="0"/>
              <a:t>”: meekness, mildness (gentle strength) which expresses power with reserve &amp; gentleness</a:t>
            </a:r>
          </a:p>
          <a:p>
            <a:r>
              <a:rPr lang="en-US" dirty="0" smtClean="0"/>
              <a:t>For the believer, meekness – gentle force- begins with the Lord’s inspiration and finishes by His direction and empowerment. It is a divinely-balanced virtue that can only operate through faith.</a:t>
            </a:r>
          </a:p>
          <a:p>
            <a:r>
              <a:rPr lang="en-US" dirty="0" err="1" smtClean="0"/>
              <a:t>Zod</a:t>
            </a:r>
            <a:r>
              <a:rPr lang="en-US" dirty="0" smtClean="0"/>
              <a:t>. It is an inwrought grace of the soul, and the expressions of it are primarily toward God. It is that attitude of spirit </a:t>
            </a:r>
            <a:r>
              <a:rPr lang="en-US" b="1" dirty="0" smtClean="0"/>
              <a:t>we accept God’s dealings with us as good and do not dispute or resist</a:t>
            </a:r>
            <a:r>
              <a:rPr lang="en-US" dirty="0" smtClean="0"/>
              <a:t>……it is a balance born in strength of character.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deal with gentleness, as defined in the Greek, toward those who treat you unjustly?</a:t>
            </a:r>
          </a:p>
          <a:p>
            <a:r>
              <a:rPr lang="en-US" dirty="0" smtClean="0"/>
              <a:t>DO you accept God’s dealing with you as good and just and you don’t resist?</a:t>
            </a:r>
          </a:p>
          <a:p>
            <a:r>
              <a:rPr lang="en-US" dirty="0" smtClean="0"/>
              <a:t>How do you usually respond to those who treat you unjustly or challenge your Christian beliefs?</a:t>
            </a:r>
          </a:p>
          <a:p>
            <a:r>
              <a:rPr lang="en-US" dirty="0" smtClean="0"/>
              <a:t>How are you doing with “submitting”?</a:t>
            </a:r>
          </a:p>
          <a:p>
            <a:r>
              <a:rPr lang="en-US" dirty="0" smtClean="0"/>
              <a:t>How do you apply all of this when sharing the gospel?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“Suffering For Righteousness’ Sake”</a:t>
            </a:r>
          </a:p>
          <a:p>
            <a:r>
              <a:rPr lang="en-US" dirty="0" smtClean="0"/>
              <a:t>Purpose: Stand Firm in the True Grace of God</a:t>
            </a:r>
          </a:p>
          <a:p>
            <a:r>
              <a:rPr lang="en-US" dirty="0" smtClean="0"/>
              <a:t>Recipients: Scattered, Aliens, Exiles, Suffering</a:t>
            </a:r>
          </a:p>
          <a:p>
            <a:r>
              <a:rPr lang="en-US" dirty="0" smtClean="0"/>
              <a:t>Peter wanted to exhort them in their salvation </a:t>
            </a:r>
            <a:r>
              <a:rPr lang="en-US" b="1" dirty="0" smtClean="0"/>
              <a:t>5:12</a:t>
            </a:r>
          </a:p>
          <a:p>
            <a:r>
              <a:rPr lang="en-US" dirty="0" smtClean="0"/>
              <a:t>Suffering is from God   </a:t>
            </a:r>
            <a:r>
              <a:rPr lang="en-US" b="1" dirty="0" smtClean="0"/>
              <a:t>I Peter 1:2-3</a:t>
            </a:r>
          </a:p>
          <a:p>
            <a:r>
              <a:rPr lang="en-US" b="1" dirty="0" smtClean="0"/>
              <a:t>Stand firm IN it by:</a:t>
            </a:r>
          </a:p>
          <a:p>
            <a:r>
              <a:rPr lang="en-US" dirty="0" smtClean="0"/>
              <a:t>Setting your hope on the grace to be brought to you at the revelation of Jesus Christ  </a:t>
            </a:r>
            <a:r>
              <a:rPr lang="en-US" b="1" dirty="0" smtClean="0"/>
              <a:t>1:7, 13</a:t>
            </a:r>
          </a:p>
          <a:p>
            <a:r>
              <a:rPr lang="en-US" dirty="0" smtClean="0"/>
              <a:t>Be holy </a:t>
            </a:r>
            <a:r>
              <a:rPr lang="en-US" b="1" dirty="0" smtClean="0"/>
              <a:t>1:15</a:t>
            </a:r>
          </a:p>
          <a:p>
            <a:r>
              <a:rPr lang="en-US" dirty="0" smtClean="0"/>
              <a:t>Grow by the Word of God and keep your behavior excellent  </a:t>
            </a:r>
            <a:r>
              <a:rPr lang="en-US" b="1" dirty="0" smtClean="0"/>
              <a:t>2:12</a:t>
            </a:r>
          </a:p>
          <a:p>
            <a:r>
              <a:rPr lang="en-US" dirty="0" smtClean="0"/>
              <a:t>Submit to  the proper authorities  </a:t>
            </a:r>
            <a:r>
              <a:rPr lang="en-US" b="1" dirty="0" smtClean="0"/>
              <a:t>2:13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00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 “Doing Good”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were the believers suffering?</a:t>
            </a:r>
          </a:p>
          <a:p>
            <a:r>
              <a:rPr lang="en-US" dirty="0" smtClean="0"/>
              <a:t>Because of righteousness, so, it was </a:t>
            </a:r>
            <a:r>
              <a:rPr lang="en-US" b="1" dirty="0" smtClean="0"/>
              <a:t>unjust</a:t>
            </a:r>
            <a:r>
              <a:rPr lang="en-US" dirty="0" smtClean="0"/>
              <a:t> suffering  </a:t>
            </a:r>
            <a:r>
              <a:rPr lang="en-US" b="1" dirty="0" smtClean="0"/>
              <a:t>I Peter 1:6-7</a:t>
            </a:r>
          </a:p>
          <a:p>
            <a:r>
              <a:rPr lang="en-US" dirty="0" smtClean="0"/>
              <a:t>Peter encouraged them to continue in their suffering, in doing what was right/good</a:t>
            </a:r>
          </a:p>
          <a:p>
            <a:r>
              <a:rPr lang="en-US" b="1" dirty="0" smtClean="0"/>
              <a:t>I Pet. 1:10-11  </a:t>
            </a:r>
            <a:r>
              <a:rPr lang="en-US" dirty="0" smtClean="0"/>
              <a:t>WHY would these verses bring them AND you, comfort?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2:13-25 Doing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Submitting  </a:t>
            </a:r>
            <a:r>
              <a:rPr lang="en-US" b="1" dirty="0" smtClean="0"/>
              <a:t>I Pet. 2:13</a:t>
            </a:r>
          </a:p>
          <a:p>
            <a:r>
              <a:rPr lang="en-US" dirty="0" smtClean="0"/>
              <a:t>Doing good will silence the ignorance of foolish men </a:t>
            </a:r>
            <a:r>
              <a:rPr lang="en-US" b="1" dirty="0" smtClean="0"/>
              <a:t>I Pet. 2:15</a:t>
            </a:r>
          </a:p>
          <a:p>
            <a:r>
              <a:rPr lang="en-US" dirty="0" smtClean="0"/>
              <a:t>It finds favor with God  </a:t>
            </a:r>
            <a:r>
              <a:rPr lang="en-US" b="1" dirty="0" smtClean="0"/>
              <a:t>I Pet. 2:19</a:t>
            </a:r>
          </a:p>
          <a:p>
            <a:r>
              <a:rPr lang="en-US" b="1" dirty="0" smtClean="0"/>
              <a:t>Jesus</a:t>
            </a:r>
            <a:r>
              <a:rPr lang="en-US" dirty="0" smtClean="0"/>
              <a:t> did what was right while suffering for right</a:t>
            </a:r>
          </a:p>
          <a:p>
            <a:r>
              <a:rPr lang="en-US" b="1" dirty="0" smtClean="0"/>
              <a:t>Jesus</a:t>
            </a:r>
            <a:r>
              <a:rPr lang="en-US" dirty="0" smtClean="0"/>
              <a:t> KEPT entrusting Himself to God, the righteous and impartial Judge   </a:t>
            </a:r>
            <a:r>
              <a:rPr lang="en-US" b="1" dirty="0" smtClean="0"/>
              <a:t>I Pet. 2:23</a:t>
            </a:r>
          </a:p>
          <a:p>
            <a:r>
              <a:rPr lang="en-US" b="1" dirty="0" smtClean="0"/>
              <a:t>Jesus </a:t>
            </a:r>
            <a:r>
              <a:rPr lang="en-US" dirty="0" smtClean="0"/>
              <a:t>suffered so that believers could live righteously  </a:t>
            </a:r>
            <a:r>
              <a:rPr lang="en-US" b="1" dirty="0" smtClean="0"/>
              <a:t>I Pet. 2:24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Jesus did  (His Good)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believers died to and been healed of?</a:t>
            </a:r>
          </a:p>
          <a:p>
            <a:r>
              <a:rPr lang="en-US" dirty="0" smtClean="0"/>
              <a:t>Died to sin</a:t>
            </a:r>
          </a:p>
          <a:p>
            <a:r>
              <a:rPr lang="en-US" dirty="0" smtClean="0"/>
              <a:t>Live for righteousness</a:t>
            </a:r>
          </a:p>
          <a:p>
            <a:r>
              <a:rPr lang="en-US" dirty="0" smtClean="0"/>
              <a:t>Healed of sin and its wounds </a:t>
            </a:r>
          </a:p>
          <a:p>
            <a:r>
              <a:rPr lang="en-US" dirty="0" smtClean="0"/>
              <a:t>Is. 53 and Matt. 8</a:t>
            </a:r>
          </a:p>
          <a:p>
            <a:r>
              <a:rPr lang="en-US" b="1" dirty="0" smtClean="0"/>
              <a:t>Jesus didn’t suffer for His own sin; He suffered for His righteousness, but OUR sin.</a:t>
            </a:r>
          </a:p>
          <a:p>
            <a:r>
              <a:rPr lang="en-US" dirty="0" smtClean="0"/>
              <a:t>He took on Himself our infirmities</a:t>
            </a:r>
          </a:p>
          <a:p>
            <a:r>
              <a:rPr lang="en-US" dirty="0" smtClean="0"/>
              <a:t>He healed us by His wounds/stripes/suffering</a:t>
            </a:r>
          </a:p>
          <a:p>
            <a:r>
              <a:rPr lang="en-US" dirty="0" smtClean="0"/>
              <a:t>Those who believe, no longer stray like sheep, but have come to the Shepherd/Guardian of their souls</a:t>
            </a:r>
          </a:p>
        </p:txBody>
      </p:sp>
    </p:spTree>
    <p:extLst>
      <p:ext uri="{BB962C8B-B14F-4D97-AF65-F5344CB8AC3E}">
        <p14:creationId xmlns:p14="http://schemas.microsoft.com/office/powerpoint/2010/main" val="12589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3:1-6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 the same way” – Jesus’ example in </a:t>
            </a:r>
            <a:r>
              <a:rPr lang="en-US" dirty="0" err="1" smtClean="0"/>
              <a:t>Chp</a:t>
            </a:r>
            <a:r>
              <a:rPr lang="en-US" dirty="0" smtClean="0"/>
              <a:t>. 2</a:t>
            </a:r>
          </a:p>
          <a:p>
            <a:r>
              <a:rPr lang="en-US" dirty="0" smtClean="0"/>
              <a:t>Wives are to submit – just like Jesus did to the unjust, unreasonable, disobedient….</a:t>
            </a:r>
          </a:p>
          <a:p>
            <a:r>
              <a:rPr lang="en-US" dirty="0" smtClean="0"/>
              <a:t>“disobedient” – </a:t>
            </a:r>
            <a:r>
              <a:rPr lang="en-US" dirty="0" err="1" smtClean="0"/>
              <a:t>apeitheo</a:t>
            </a:r>
            <a:r>
              <a:rPr lang="en-US" dirty="0" smtClean="0"/>
              <a:t>: refuse conformity, literally refuse to be persuaded by the Lord.</a:t>
            </a:r>
          </a:p>
          <a:p>
            <a:r>
              <a:rPr lang="en-US" dirty="0" err="1" smtClean="0"/>
              <a:t>Zod</a:t>
            </a:r>
            <a:r>
              <a:rPr lang="en-US" dirty="0" smtClean="0"/>
              <a:t>. Spoken of disbelievers in Christ, of those who are disobedient to God</a:t>
            </a:r>
          </a:p>
          <a:p>
            <a:r>
              <a:rPr lang="en-US" dirty="0" smtClean="0"/>
              <a:t>“Disobedient” is in the present tense and indicates </a:t>
            </a:r>
            <a:r>
              <a:rPr lang="en-US" i="1" dirty="0" smtClean="0"/>
              <a:t>habitual</a:t>
            </a:r>
            <a:r>
              <a:rPr lang="en-US" dirty="0" smtClean="0"/>
              <a:t> action; </a:t>
            </a:r>
            <a:r>
              <a:rPr lang="en-US" i="1" dirty="0" smtClean="0"/>
              <a:t>continually</a:t>
            </a:r>
            <a:r>
              <a:rPr lang="en-US" dirty="0" smtClean="0"/>
              <a:t> disobedient to the Word</a:t>
            </a:r>
          </a:p>
          <a:p>
            <a:r>
              <a:rPr lang="en-US" dirty="0" smtClean="0"/>
              <a:t>So: This also indicates that this husband has </a:t>
            </a:r>
            <a:r>
              <a:rPr lang="en-US" b="1" dirty="0" smtClean="0"/>
              <a:t>heard</a:t>
            </a:r>
            <a:r>
              <a:rPr lang="en-US" dirty="0" smtClean="0"/>
              <a:t> the gospel and rejected it</a:t>
            </a:r>
          </a:p>
          <a:p>
            <a:r>
              <a:rPr lang="en-US" dirty="0" smtClean="0"/>
              <a:t>Peter is urging the wife to LIVE the gospel so the husband </a:t>
            </a:r>
            <a:r>
              <a:rPr lang="en-US" b="1" dirty="0" smtClean="0"/>
              <a:t>sees</a:t>
            </a:r>
            <a:r>
              <a:rPr lang="en-US" dirty="0" smtClean="0"/>
              <a:t>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Pet. 3:1-6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How/Why do “right and good” in this situation?</a:t>
            </a:r>
          </a:p>
          <a:p>
            <a:r>
              <a:rPr lang="en-US" dirty="0" smtClean="0"/>
              <a:t>So the husband is won to the Lord  </a:t>
            </a:r>
            <a:r>
              <a:rPr lang="en-US" b="1" dirty="0" smtClean="0"/>
              <a:t>I Pet. 3:1</a:t>
            </a:r>
          </a:p>
          <a:p>
            <a:r>
              <a:rPr lang="en-US" dirty="0" smtClean="0"/>
              <a:t>By respectful behavior/conduct toward him </a:t>
            </a:r>
            <a:r>
              <a:rPr lang="en-US" b="1" dirty="0" smtClean="0"/>
              <a:t>3:2</a:t>
            </a:r>
          </a:p>
          <a:p>
            <a:r>
              <a:rPr lang="en-US" dirty="0" smtClean="0"/>
              <a:t>By focusing on internal qualities rather than external  </a:t>
            </a:r>
            <a:r>
              <a:rPr lang="en-US" b="1" dirty="0" smtClean="0"/>
              <a:t>3:3-4 </a:t>
            </a:r>
          </a:p>
          <a:p>
            <a:r>
              <a:rPr lang="en-US" dirty="0" smtClean="0"/>
              <a:t>By not having fear  </a:t>
            </a:r>
            <a:r>
              <a:rPr lang="en-US" b="1" dirty="0" smtClean="0"/>
              <a:t>3:6</a:t>
            </a:r>
          </a:p>
          <a:p>
            <a:r>
              <a:rPr lang="en-US" b="1" dirty="0" smtClean="0"/>
              <a:t>Fear – “</a:t>
            </a:r>
            <a:r>
              <a:rPr lang="en-US" b="1" dirty="0" err="1" smtClean="0"/>
              <a:t>ptoesis</a:t>
            </a:r>
            <a:r>
              <a:rPr lang="en-US" b="1" dirty="0" smtClean="0"/>
              <a:t>”: a fluttering excitement, terror, fearfulness – </a:t>
            </a:r>
            <a:r>
              <a:rPr lang="en-US" b="1" dirty="0" err="1" smtClean="0"/>
              <a:t>cowardess</a:t>
            </a:r>
            <a:r>
              <a:rPr lang="en-US" b="1" dirty="0" smtClean="0"/>
              <a:t>, a trembling</a:t>
            </a:r>
          </a:p>
          <a:p>
            <a:r>
              <a:rPr lang="en-US" dirty="0" smtClean="0"/>
              <a:t>Why? Because you are entrusting yourself to the righteous and impartial Judge.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Sarah as 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Sarah obeyed Abraham, calling him lord: SAME Greek word as in verse 15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kurios</a:t>
            </a:r>
            <a:r>
              <a:rPr lang="en-US" dirty="0" smtClean="0"/>
              <a:t>” – lord, master. Properly, a person exercising absolute ownership rights, he to whom a person or thing belongs.</a:t>
            </a:r>
          </a:p>
          <a:p>
            <a:r>
              <a:rPr lang="en-US" b="1" dirty="0" smtClean="0"/>
              <a:t>Gen. 12 </a:t>
            </a:r>
            <a:r>
              <a:rPr lang="en-US" dirty="0" smtClean="0"/>
              <a:t>Sarai obeyed. Pharaoh and his household suffered great plagues….Unjustly????</a:t>
            </a:r>
          </a:p>
          <a:p>
            <a:r>
              <a:rPr lang="en-US" b="1" dirty="0" smtClean="0"/>
              <a:t>Gen. 16 </a:t>
            </a:r>
            <a:r>
              <a:rPr lang="en-US" dirty="0" smtClean="0"/>
              <a:t>Hagar was Sarai’s idea</a:t>
            </a:r>
          </a:p>
          <a:p>
            <a:r>
              <a:rPr lang="en-US" b="1" dirty="0" smtClean="0"/>
              <a:t>Gen. 17 </a:t>
            </a:r>
            <a:r>
              <a:rPr lang="en-US" dirty="0" smtClean="0"/>
              <a:t>Sarai changed to Sarah, mother of Isaac, through whom the everlasting covenant passed</a:t>
            </a:r>
          </a:p>
          <a:p>
            <a:r>
              <a:rPr lang="en-US" b="1" dirty="0" smtClean="0"/>
              <a:t>Gen. 18 </a:t>
            </a:r>
            <a:r>
              <a:rPr lang="en-US" dirty="0" smtClean="0"/>
              <a:t>Sarah obeyed Abraham, laughed, then because of fear, she denied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Sarah as 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Gen. 20 </a:t>
            </a:r>
            <a:r>
              <a:rPr lang="en-US" dirty="0" smtClean="0"/>
              <a:t>Sarah obeyed Abraham, saying she was his sister. </a:t>
            </a:r>
          </a:p>
          <a:p>
            <a:r>
              <a:rPr lang="en-US" dirty="0" smtClean="0"/>
              <a:t>Abimelech takes her, but God rescues her telling Abimelech he is a dead man and that his sin is against </a:t>
            </a:r>
            <a:r>
              <a:rPr lang="en-US" b="1" dirty="0" smtClean="0"/>
              <a:t>God.</a:t>
            </a:r>
          </a:p>
          <a:p>
            <a:r>
              <a:rPr lang="en-US" b="1" dirty="0" smtClean="0"/>
              <a:t>Gen. 21 </a:t>
            </a:r>
            <a:r>
              <a:rPr lang="en-US" dirty="0" smtClean="0"/>
              <a:t>God told Abraham to listen to SARAH! And he sent Hagar and Ishmael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108</TotalTime>
  <Words>1229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fall power point</vt:lpstr>
      <vt:lpstr>I Peter</vt:lpstr>
      <vt:lpstr>Review</vt:lpstr>
      <vt:lpstr>Review  “Doing Good”</vt:lpstr>
      <vt:lpstr>I Peter 2:13-25 Doing Good</vt:lpstr>
      <vt:lpstr>What Jesus did  (His Good)</vt:lpstr>
      <vt:lpstr>I Peter 3:1-6</vt:lpstr>
      <vt:lpstr>I Pet. 3:1-6</vt:lpstr>
      <vt:lpstr>Sarah as our example</vt:lpstr>
      <vt:lpstr>Sarah as our example</vt:lpstr>
      <vt:lpstr>NOT Submitting</vt:lpstr>
      <vt:lpstr>I Peter 3:7</vt:lpstr>
      <vt:lpstr>I Pet. 3:8-12</vt:lpstr>
      <vt:lpstr>I Pet. 3:8-12</vt:lpstr>
      <vt:lpstr>I Pet. 3:13-17</vt:lpstr>
      <vt:lpstr>Gentleness Defined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Peter</dc:title>
  <dc:creator>Jenny Goins</dc:creator>
  <cp:lastModifiedBy>Jenny Goins</cp:lastModifiedBy>
  <cp:revision>26</cp:revision>
  <dcterms:created xsi:type="dcterms:W3CDTF">2018-10-24T12:58:42Z</dcterms:created>
  <dcterms:modified xsi:type="dcterms:W3CDTF">2018-10-24T14:47:26Z</dcterms:modified>
</cp:coreProperties>
</file>