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5B45E18-6E66-4B50-AADD-7E2AD0FFE01A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28E7841-B2DC-4CBF-8155-60CE0D839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45E18-6E66-4B50-AADD-7E2AD0FFE01A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7841-B2DC-4CBF-8155-60CE0D839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45E18-6E66-4B50-AADD-7E2AD0FFE01A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7841-B2DC-4CBF-8155-60CE0D839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45E18-6E66-4B50-AADD-7E2AD0FFE01A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7841-B2DC-4CBF-8155-60CE0D839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45E18-6E66-4B50-AADD-7E2AD0FFE01A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7841-B2DC-4CBF-8155-60CE0D839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45E18-6E66-4B50-AADD-7E2AD0FFE01A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7841-B2DC-4CBF-8155-60CE0D839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45E18-6E66-4B50-AADD-7E2AD0FFE01A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7841-B2DC-4CBF-8155-60CE0D839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45E18-6E66-4B50-AADD-7E2AD0FFE01A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7841-B2DC-4CBF-8155-60CE0D839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45E18-6E66-4B50-AADD-7E2AD0FFE01A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7841-B2DC-4CBF-8155-60CE0D839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45E18-6E66-4B50-AADD-7E2AD0FFE01A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7841-B2DC-4CBF-8155-60CE0D839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45E18-6E66-4B50-AADD-7E2AD0FFE01A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7841-B2DC-4CBF-8155-60CE0D839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45E18-6E66-4B50-AADD-7E2AD0FFE01A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7841-B2DC-4CBF-8155-60CE0D839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5B45E18-6E66-4B50-AADD-7E2AD0FFE01A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8E7841-B2DC-4CBF-8155-60CE0D8397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Peter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Vs. 7  </a:t>
            </a:r>
            <a:r>
              <a:rPr lang="en-US" dirty="0" smtClean="0"/>
              <a:t>Husbands live with your wives in an understanding and honoring way SO THAT your prayers will not be hindered</a:t>
            </a:r>
          </a:p>
          <a:p>
            <a:r>
              <a:rPr lang="en-US" b="1" dirty="0" smtClean="0"/>
              <a:t>Vs. 8-12  </a:t>
            </a:r>
            <a:r>
              <a:rPr lang="en-US" dirty="0" smtClean="0"/>
              <a:t>ALL are to live harmoniously/in unity/with sympathy and love/tender and humble toward one another</a:t>
            </a:r>
          </a:p>
          <a:p>
            <a:r>
              <a:rPr lang="en-US" dirty="0" smtClean="0"/>
              <a:t>Bless instead of returning evil for evil</a:t>
            </a:r>
          </a:p>
          <a:p>
            <a:r>
              <a:rPr lang="en-US" dirty="0" smtClean="0"/>
              <a:t>You were </a:t>
            </a:r>
            <a:r>
              <a:rPr lang="en-US" b="1" dirty="0" smtClean="0"/>
              <a:t>CALLED</a:t>
            </a:r>
            <a:r>
              <a:rPr lang="en-US" dirty="0" smtClean="0"/>
              <a:t> for this very purpose!</a:t>
            </a:r>
          </a:p>
          <a:p>
            <a:r>
              <a:rPr lang="en-US" b="1" dirty="0" smtClean="0"/>
              <a:t>YOU</a:t>
            </a:r>
            <a:r>
              <a:rPr lang="en-US" dirty="0" smtClean="0"/>
              <a:t> receive/inherit a blessing </a:t>
            </a:r>
          </a:p>
          <a:p>
            <a:r>
              <a:rPr lang="en-US" dirty="0" smtClean="0"/>
              <a:t>God is against those who do evil, but His eyes are toward the righteous and His ears attend to their prayers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Vs. 18-22</a:t>
            </a:r>
          </a:p>
          <a:p>
            <a:r>
              <a:rPr lang="en-US" dirty="0" smtClean="0"/>
              <a:t>Christ suffered for doing what is right</a:t>
            </a:r>
          </a:p>
          <a:p>
            <a:r>
              <a:rPr lang="en-US" dirty="0" smtClean="0"/>
              <a:t>He proclaimed to spirits (a human soul that has left the body) now in prison who were disobedient in Noah’s days</a:t>
            </a:r>
          </a:p>
          <a:p>
            <a:r>
              <a:rPr lang="en-US" dirty="0" smtClean="0"/>
              <a:t>Now salvation is connected with a good conscience through Christ’s resurrection</a:t>
            </a:r>
          </a:p>
          <a:p>
            <a:r>
              <a:rPr lang="en-US" dirty="0" smtClean="0"/>
              <a:t>After His resurrection He went to heaven and is now at God’s right 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2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Submission to Christ:</a:t>
            </a:r>
          </a:p>
          <a:p>
            <a:r>
              <a:rPr lang="en-US" b="1" dirty="0" smtClean="0"/>
              <a:t>I Pet. 3  </a:t>
            </a:r>
            <a:r>
              <a:rPr lang="en-US" dirty="0" smtClean="0"/>
              <a:t>Angels, authorities and powers</a:t>
            </a:r>
          </a:p>
          <a:p>
            <a:r>
              <a:rPr lang="en-US" b="1" dirty="0" smtClean="0"/>
              <a:t>Eph. 1:18-2:6 </a:t>
            </a:r>
            <a:r>
              <a:rPr lang="en-US" dirty="0" smtClean="0"/>
              <a:t>ALL things are under Christ’s feet</a:t>
            </a:r>
          </a:p>
          <a:p>
            <a:r>
              <a:rPr lang="en-US" b="1" dirty="0" smtClean="0"/>
              <a:t>I Cor. 15 </a:t>
            </a:r>
            <a:r>
              <a:rPr lang="en-US" dirty="0" smtClean="0"/>
              <a:t>ALL things will be put in subjection under Jesus’ feet. Then He will submit Himself to the Father</a:t>
            </a:r>
          </a:p>
          <a:p>
            <a:r>
              <a:rPr lang="en-US" b="1" dirty="0" smtClean="0"/>
              <a:t>Eph. 5:25 </a:t>
            </a:r>
            <a:r>
              <a:rPr lang="en-US" dirty="0" smtClean="0"/>
              <a:t>The church is subject to Christ</a:t>
            </a:r>
          </a:p>
          <a:p>
            <a:r>
              <a:rPr lang="en-US" b="1" dirty="0" smtClean="0"/>
              <a:t>Phil. 2 </a:t>
            </a:r>
            <a:r>
              <a:rPr lang="en-US" dirty="0" smtClean="0"/>
              <a:t>ALL will confess Him as Lord and bow</a:t>
            </a:r>
            <a:endParaRPr lang="en-US" dirty="0"/>
          </a:p>
          <a:p>
            <a:r>
              <a:rPr lang="en-US" b="1" dirty="0" smtClean="0"/>
              <a:t>Submission to God:</a:t>
            </a:r>
          </a:p>
          <a:p>
            <a:r>
              <a:rPr lang="en-US" b="1" dirty="0" smtClean="0"/>
              <a:t>James 4:7 </a:t>
            </a:r>
            <a:r>
              <a:rPr lang="en-US" dirty="0" smtClean="0"/>
              <a:t>Submit to God</a:t>
            </a:r>
          </a:p>
          <a:p>
            <a:r>
              <a:rPr lang="en-US" b="1" dirty="0" smtClean="0"/>
              <a:t>Heb. 12:9 </a:t>
            </a:r>
            <a:r>
              <a:rPr lang="en-US" dirty="0" smtClean="0"/>
              <a:t>Be subject to the Father</a:t>
            </a:r>
          </a:p>
          <a:p>
            <a:r>
              <a:rPr lang="en-US" b="1" dirty="0" smtClean="0"/>
              <a:t>I Cor. 15 </a:t>
            </a:r>
            <a:r>
              <a:rPr lang="en-US" dirty="0" smtClean="0"/>
              <a:t>The Son Himself will be subjected to the Father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8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Submission to the Word:</a:t>
            </a:r>
          </a:p>
          <a:p>
            <a:r>
              <a:rPr lang="en-US" b="1" dirty="0" smtClean="0"/>
              <a:t>2 Thess. 1:8 </a:t>
            </a:r>
            <a:r>
              <a:rPr lang="en-US" dirty="0" smtClean="0"/>
              <a:t>Christ will deal with those disobedient to the Word, gospel of Christ</a:t>
            </a:r>
          </a:p>
          <a:p>
            <a:r>
              <a:rPr lang="en-US" b="1" dirty="0" smtClean="0"/>
              <a:t>2 Thess. 3:14 </a:t>
            </a:r>
            <a:r>
              <a:rPr lang="en-US" dirty="0" smtClean="0"/>
              <a:t>Don’t associate (intimately)  with those who do not obey the Word</a:t>
            </a:r>
          </a:p>
          <a:p>
            <a:r>
              <a:rPr lang="en-US" b="1" dirty="0" smtClean="0"/>
              <a:t>Submission of Believer to Believer:</a:t>
            </a:r>
          </a:p>
          <a:p>
            <a:r>
              <a:rPr lang="en-US" b="1" dirty="0" smtClean="0"/>
              <a:t>I Pet. 5:5 </a:t>
            </a:r>
            <a:r>
              <a:rPr lang="en-US" dirty="0" smtClean="0"/>
              <a:t>Younger men be subject to your elders, all of you clothe yourselves in humility toward one another</a:t>
            </a:r>
          </a:p>
          <a:p>
            <a:r>
              <a:rPr lang="en-US" b="1" dirty="0" smtClean="0"/>
              <a:t>I Cor. 16 </a:t>
            </a:r>
            <a:r>
              <a:rPr lang="en-US" dirty="0" smtClean="0"/>
              <a:t>Submit to everyone who helps in the work of the ministry</a:t>
            </a:r>
          </a:p>
          <a:p>
            <a:r>
              <a:rPr lang="en-US" b="1" dirty="0" smtClean="0"/>
              <a:t>Eph. 5 </a:t>
            </a:r>
            <a:r>
              <a:rPr lang="en-US" dirty="0" smtClean="0"/>
              <a:t>Be subject to one another in the fear of Christ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Submission of children to parents:</a:t>
            </a:r>
          </a:p>
          <a:p>
            <a:r>
              <a:rPr lang="en-US" b="1" dirty="0" smtClean="0"/>
              <a:t>Eph. 6:1 and Col. 3:20 </a:t>
            </a:r>
            <a:r>
              <a:rPr lang="en-US" dirty="0" smtClean="0"/>
              <a:t>Children obey your parents in the Lord for this is right and well pleasing to the Lord</a:t>
            </a:r>
            <a:endParaRPr lang="en-US" b="1" dirty="0" smtClean="0"/>
          </a:p>
          <a:p>
            <a:r>
              <a:rPr lang="en-US" b="1" dirty="0" smtClean="0"/>
              <a:t>Submission of those subject to Christians:</a:t>
            </a:r>
          </a:p>
          <a:p>
            <a:r>
              <a:rPr lang="en-US" b="1" dirty="0" smtClean="0"/>
              <a:t>Luke 10 </a:t>
            </a:r>
            <a:r>
              <a:rPr lang="en-US" dirty="0" smtClean="0"/>
              <a:t>Demons were subject to the 70 who went out in Jesus’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suffering unjustly?</a:t>
            </a:r>
          </a:p>
          <a:p>
            <a:r>
              <a:rPr lang="en-US" dirty="0" smtClean="0"/>
              <a:t>Are YOU being an example in that suffering, like Jesus was for us?</a:t>
            </a:r>
          </a:p>
          <a:p>
            <a:r>
              <a:rPr lang="en-US" dirty="0" smtClean="0"/>
              <a:t>Are YOU submitting in every area like we have been commanded to do in Scripture?</a:t>
            </a:r>
          </a:p>
          <a:p>
            <a:r>
              <a:rPr lang="en-US" dirty="0" smtClean="0"/>
              <a:t>How’s your attitude?</a:t>
            </a:r>
          </a:p>
          <a:p>
            <a:r>
              <a:rPr lang="en-US" dirty="0" smtClean="0"/>
              <a:t>Is it like that of Christ?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2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Purpose: Stand firm in the true grace of God</a:t>
            </a:r>
          </a:p>
          <a:p>
            <a:r>
              <a:rPr lang="en-US" dirty="0" smtClean="0"/>
              <a:t>Recipients were suffering</a:t>
            </a:r>
          </a:p>
          <a:p>
            <a:r>
              <a:rPr lang="en-US" dirty="0" smtClean="0"/>
              <a:t>Suffering is part of that true grace – salvation</a:t>
            </a:r>
          </a:p>
          <a:p>
            <a:r>
              <a:rPr lang="en-US" dirty="0" smtClean="0"/>
              <a:t>Remember who you are: </a:t>
            </a:r>
            <a:r>
              <a:rPr lang="en-US" b="1" dirty="0" smtClean="0"/>
              <a:t>I Peter 2:9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24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 Pet. 2:13 </a:t>
            </a:r>
            <a:r>
              <a:rPr lang="en-US" dirty="0" smtClean="0"/>
              <a:t>Submit, for the Lord’s sake, to every human institution </a:t>
            </a:r>
          </a:p>
          <a:p>
            <a:r>
              <a:rPr lang="en-US" dirty="0" smtClean="0"/>
              <a:t>Who? </a:t>
            </a:r>
            <a:r>
              <a:rPr lang="en-US" b="1" dirty="0" smtClean="0"/>
              <a:t>ALL </a:t>
            </a:r>
            <a:r>
              <a:rPr lang="en-US" dirty="0" smtClean="0"/>
              <a:t>believers</a:t>
            </a:r>
          </a:p>
          <a:p>
            <a:r>
              <a:rPr lang="en-US" dirty="0" smtClean="0"/>
              <a:t>Submit: “</a:t>
            </a:r>
            <a:r>
              <a:rPr lang="en-US" dirty="0" err="1" smtClean="0"/>
              <a:t>hupotasso</a:t>
            </a:r>
            <a:r>
              <a:rPr lang="en-US" dirty="0" smtClean="0"/>
              <a:t>” – to place under, to subject, to obey, to place in an orderly fashion</a:t>
            </a:r>
          </a:p>
          <a:p>
            <a:r>
              <a:rPr lang="en-US" dirty="0" smtClean="0"/>
              <a:t>It is the responsibility of the believer to arrange himself under authorities </a:t>
            </a:r>
          </a:p>
          <a:p>
            <a:r>
              <a:rPr lang="en-US" dirty="0" smtClean="0"/>
              <a:t>It’s one way of “doing good” and keeping one’s behavior “excellent among the Gentiles”</a:t>
            </a:r>
          </a:p>
          <a:p>
            <a:r>
              <a:rPr lang="en-US" dirty="0" smtClean="0"/>
              <a:t>It’s a way to silence any accusation from fools</a:t>
            </a:r>
          </a:p>
          <a:p>
            <a:r>
              <a:rPr lang="en-US" dirty="0" smtClean="0"/>
              <a:t>It’s God’s will  </a:t>
            </a:r>
            <a:r>
              <a:rPr lang="en-US" b="1" dirty="0" smtClean="0"/>
              <a:t>I Pet. 2:15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6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subject to governing authorities  </a:t>
            </a:r>
            <a:r>
              <a:rPr lang="en-US" b="1" dirty="0" smtClean="0"/>
              <a:t>Rom. 13</a:t>
            </a:r>
          </a:p>
          <a:p>
            <a:r>
              <a:rPr lang="en-US" dirty="0" smtClean="0"/>
              <a:t>God is the one who establishes authorities </a:t>
            </a:r>
            <a:r>
              <a:rPr lang="en-US" b="1" dirty="0" smtClean="0"/>
              <a:t>Rom. 13</a:t>
            </a:r>
          </a:p>
          <a:p>
            <a:r>
              <a:rPr lang="en-US" dirty="0" smtClean="0"/>
              <a:t>Be subject to rulers  </a:t>
            </a:r>
            <a:r>
              <a:rPr lang="en-US" b="1" dirty="0" smtClean="0"/>
              <a:t>Titus 3</a:t>
            </a:r>
          </a:p>
          <a:p>
            <a:r>
              <a:rPr lang="en-US" b="1" dirty="0" smtClean="0"/>
              <a:t>Rom. 13:1 </a:t>
            </a:r>
            <a:r>
              <a:rPr lang="en-US" dirty="0" smtClean="0"/>
              <a:t>There is no authority </a:t>
            </a:r>
            <a:r>
              <a:rPr lang="en-US" i="1" dirty="0" smtClean="0"/>
              <a:t>except</a:t>
            </a:r>
            <a:r>
              <a:rPr lang="en-US" dirty="0" smtClean="0"/>
              <a:t> from God, and those which exist are </a:t>
            </a:r>
            <a:r>
              <a:rPr lang="en-US" i="1" dirty="0" smtClean="0"/>
              <a:t>established </a:t>
            </a:r>
            <a:r>
              <a:rPr lang="en-US" dirty="0" smtClean="0"/>
              <a:t>by God</a:t>
            </a:r>
          </a:p>
          <a:p>
            <a:r>
              <a:rPr lang="en-US" b="1" dirty="0" smtClean="0"/>
              <a:t>Rom. 13:2 </a:t>
            </a:r>
            <a:r>
              <a:rPr lang="en-US" dirty="0" smtClean="0"/>
              <a:t>Therefore, whoever resists authority has opposed the ordinance of God; and they who have opposed will receive condemnation upon themselves.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 Pet. 2:18  </a:t>
            </a:r>
            <a:r>
              <a:rPr lang="en-US" dirty="0" smtClean="0"/>
              <a:t>Servants are commanded to submit with all respect</a:t>
            </a:r>
          </a:p>
          <a:p>
            <a:r>
              <a:rPr lang="en-US" dirty="0" smtClean="0"/>
              <a:t>Submit whether the master is good or bad</a:t>
            </a:r>
          </a:p>
          <a:p>
            <a:r>
              <a:rPr lang="en-US" dirty="0" smtClean="0"/>
              <a:t>Is this an example of unjust suffering?</a:t>
            </a:r>
          </a:p>
          <a:p>
            <a:r>
              <a:rPr lang="en-US" dirty="0" smtClean="0"/>
              <a:t>“This finds favor with God” </a:t>
            </a:r>
            <a:r>
              <a:rPr lang="en-US" b="1" dirty="0" smtClean="0"/>
              <a:t>I Pet. 2:19</a:t>
            </a:r>
          </a:p>
          <a:p>
            <a:r>
              <a:rPr lang="en-US" b="1" dirty="0" smtClean="0"/>
              <a:t>Cross References:</a:t>
            </a:r>
          </a:p>
          <a:p>
            <a:r>
              <a:rPr lang="en-US" b="1" dirty="0" smtClean="0"/>
              <a:t>Titus 2:9 </a:t>
            </a:r>
            <a:r>
              <a:rPr lang="en-US" dirty="0" smtClean="0"/>
              <a:t>Be well-pleasing, not argumentative</a:t>
            </a:r>
          </a:p>
          <a:p>
            <a:r>
              <a:rPr lang="en-US" b="1" dirty="0" smtClean="0"/>
              <a:t>Eph. 6 &amp; Col. 3 </a:t>
            </a:r>
            <a:endParaRPr lang="en-US" dirty="0" smtClean="0"/>
          </a:p>
          <a:p>
            <a:r>
              <a:rPr lang="en-US" dirty="0" smtClean="0"/>
              <a:t>Obey with fear and trembling</a:t>
            </a:r>
          </a:p>
          <a:p>
            <a:r>
              <a:rPr lang="en-US" dirty="0" smtClean="0"/>
              <a:t>Not with just external service but with a sincere heart; as to Christ, fearing the Lord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Example:</a:t>
            </a:r>
            <a:r>
              <a:rPr lang="en-US" dirty="0" smtClean="0"/>
              <a:t> </a:t>
            </a:r>
            <a:r>
              <a:rPr lang="en-US" dirty="0" err="1" smtClean="0"/>
              <a:t>hupogrammos</a:t>
            </a:r>
            <a:r>
              <a:rPr lang="en-US" dirty="0" smtClean="0"/>
              <a:t> – a writing to be copied, an example, a pattern, example for imitation “ to teach to write, since the writing copy of the teacher was to be followed by the scholars”.</a:t>
            </a:r>
          </a:p>
          <a:p>
            <a:r>
              <a:rPr lang="en-US" b="1" dirty="0" smtClean="0"/>
              <a:t>I Pet. 2:21-25 </a:t>
            </a:r>
            <a:r>
              <a:rPr lang="en-US" dirty="0" smtClean="0"/>
              <a:t>Jesus’ example of submission</a:t>
            </a:r>
          </a:p>
          <a:p>
            <a:r>
              <a:rPr lang="en-US" dirty="0" smtClean="0"/>
              <a:t>Innocent: committed no sin</a:t>
            </a:r>
          </a:p>
          <a:p>
            <a:r>
              <a:rPr lang="en-US" dirty="0" smtClean="0"/>
              <a:t>No deceit was in His mouth</a:t>
            </a:r>
          </a:p>
          <a:p>
            <a:r>
              <a:rPr lang="en-US" dirty="0" smtClean="0"/>
              <a:t>Did not revile, when He was reviled</a:t>
            </a:r>
          </a:p>
          <a:p>
            <a:r>
              <a:rPr lang="en-US" dirty="0" smtClean="0"/>
              <a:t>Uttered no threats</a:t>
            </a:r>
          </a:p>
          <a:p>
            <a:r>
              <a:rPr lang="en-US" dirty="0" smtClean="0"/>
              <a:t>Kept entrusting Himself to God who judges righteously, He bore our sins in His body</a:t>
            </a:r>
          </a:p>
          <a:p>
            <a:r>
              <a:rPr lang="en-US" b="1" dirty="0" smtClean="0"/>
              <a:t>I Pet. 1:17 </a:t>
            </a:r>
            <a:r>
              <a:rPr lang="en-US" dirty="0" smtClean="0"/>
              <a:t>The Father impartially judges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our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Phil. 2:5-11</a:t>
            </a:r>
          </a:p>
          <a:p>
            <a:r>
              <a:rPr lang="en-US" dirty="0" smtClean="0"/>
              <a:t>Jesus existed in the form of God</a:t>
            </a:r>
          </a:p>
          <a:p>
            <a:r>
              <a:rPr lang="en-US" dirty="0" smtClean="0"/>
              <a:t>Emptied Himself</a:t>
            </a:r>
          </a:p>
          <a:p>
            <a:r>
              <a:rPr lang="en-US" dirty="0" smtClean="0"/>
              <a:t>Took the form of a bond-servant, of a man</a:t>
            </a:r>
          </a:p>
          <a:p>
            <a:r>
              <a:rPr lang="en-US" dirty="0" smtClean="0"/>
              <a:t>He humbled Himself by obeying the Father</a:t>
            </a:r>
          </a:p>
          <a:p>
            <a:r>
              <a:rPr lang="en-US" dirty="0" smtClean="0"/>
              <a:t>He obeyed, even to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Submission: Wives</a:t>
            </a:r>
          </a:p>
          <a:p>
            <a:r>
              <a:rPr lang="en-US" b="1" dirty="0" smtClean="0"/>
              <a:t>How?</a:t>
            </a:r>
            <a:r>
              <a:rPr lang="en-US" dirty="0" smtClean="0"/>
              <a:t> As Christ submitted  “In the same way”</a:t>
            </a:r>
          </a:p>
          <a:p>
            <a:r>
              <a:rPr lang="en-US" dirty="0" smtClean="0"/>
              <a:t>Wives are to submit to their OWN husbands, even if they are disobedient to the Word</a:t>
            </a:r>
          </a:p>
          <a:p>
            <a:r>
              <a:rPr lang="en-US" b="1" dirty="0" smtClean="0"/>
              <a:t>Result:</a:t>
            </a:r>
            <a:r>
              <a:rPr lang="en-US" dirty="0" smtClean="0"/>
              <a:t> Husband may be won without a word</a:t>
            </a:r>
          </a:p>
          <a:p>
            <a:r>
              <a:rPr lang="en-US" dirty="0" smtClean="0"/>
              <a:t>Wives submit with respect, proper behavior, </a:t>
            </a:r>
            <a:r>
              <a:rPr lang="en-US" i="1" dirty="0" smtClean="0"/>
              <a:t>because</a:t>
            </a:r>
            <a:r>
              <a:rPr lang="en-US" dirty="0" smtClean="0"/>
              <a:t> they have first submitted to the Lord</a:t>
            </a:r>
          </a:p>
          <a:p>
            <a:r>
              <a:rPr lang="en-US" dirty="0" smtClean="0"/>
              <a:t>Submit in DOING WHAT IS RIGHT (3:6)</a:t>
            </a:r>
          </a:p>
          <a:p>
            <a:r>
              <a:rPr lang="en-US" dirty="0" smtClean="0"/>
              <a:t>Sin is </a:t>
            </a:r>
            <a:r>
              <a:rPr lang="en-US" b="1" dirty="0" smtClean="0"/>
              <a:t>NOT</a:t>
            </a:r>
            <a:r>
              <a:rPr lang="en-US" dirty="0" smtClean="0"/>
              <a:t> doing what is right; we are not called to submit to that</a:t>
            </a:r>
          </a:p>
          <a:p>
            <a:r>
              <a:rPr lang="en-US" b="1" dirty="0" smtClean="0"/>
              <a:t>Col. 3:18 </a:t>
            </a:r>
            <a:r>
              <a:rPr lang="en-US" dirty="0" smtClean="0"/>
              <a:t>“as is fitting in the Lord”</a:t>
            </a:r>
          </a:p>
          <a:p>
            <a:r>
              <a:rPr lang="en-US" b="1" dirty="0" smtClean="0"/>
              <a:t>Tit. 2:5 </a:t>
            </a:r>
            <a:r>
              <a:rPr lang="en-US" dirty="0" smtClean="0"/>
              <a:t>“so that the Word of God will not be dishonored”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Attitude:</a:t>
            </a:r>
            <a:r>
              <a:rPr lang="en-US" dirty="0" smtClean="0"/>
              <a:t> </a:t>
            </a:r>
          </a:p>
          <a:p>
            <a:r>
              <a:rPr lang="en-US" dirty="0" smtClean="0"/>
              <a:t>From the heart with a gentle and quiet spirit             </a:t>
            </a:r>
            <a:r>
              <a:rPr lang="en-US" b="1" dirty="0" smtClean="0"/>
              <a:t>I Pet. 3:4</a:t>
            </a:r>
          </a:p>
          <a:p>
            <a:r>
              <a:rPr lang="en-US" dirty="0" smtClean="0"/>
              <a:t>This is precious in the sight of God……so is Jesus, the rejected stone  </a:t>
            </a:r>
            <a:r>
              <a:rPr lang="en-US" b="1" dirty="0" smtClean="0"/>
              <a:t>I Pet. 2:4 </a:t>
            </a:r>
          </a:p>
          <a:p>
            <a:r>
              <a:rPr lang="en-US" b="1" dirty="0" smtClean="0"/>
              <a:t>Eph. 5  </a:t>
            </a:r>
            <a:r>
              <a:rPr lang="en-US" dirty="0" smtClean="0"/>
              <a:t>Be subject as the church is to Christ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71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86</TotalTime>
  <Words>1004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fall power point</vt:lpstr>
      <vt:lpstr>I Peter</vt:lpstr>
      <vt:lpstr>Review</vt:lpstr>
      <vt:lpstr>Submission</vt:lpstr>
      <vt:lpstr>Cross References </vt:lpstr>
      <vt:lpstr>Servants</vt:lpstr>
      <vt:lpstr>Our Example</vt:lpstr>
      <vt:lpstr>Jesus our Example</vt:lpstr>
      <vt:lpstr>I Peter 3</vt:lpstr>
      <vt:lpstr>Wives</vt:lpstr>
      <vt:lpstr>I Peter 3</vt:lpstr>
      <vt:lpstr>I Peter 3</vt:lpstr>
      <vt:lpstr>Chart</vt:lpstr>
      <vt:lpstr>Chart</vt:lpstr>
      <vt:lpstr>Chart</vt:lpstr>
      <vt:lpstr>Application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Peter</dc:title>
  <dc:creator>Jenny Goins</dc:creator>
  <cp:lastModifiedBy>Jenny Goins</cp:lastModifiedBy>
  <cp:revision>21</cp:revision>
  <dcterms:created xsi:type="dcterms:W3CDTF">2018-10-17T12:19:05Z</dcterms:created>
  <dcterms:modified xsi:type="dcterms:W3CDTF">2018-10-17T13:45:58Z</dcterms:modified>
</cp:coreProperties>
</file>