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D0B62CF0-AE53-41F1-8E41-07728B5F1BC3}" type="datetimeFigureOut">
              <a:rPr lang="en-US" smtClean="0"/>
              <a:t>10/10/2018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0B62CF0-AE53-41F1-8E41-07728B5F1BC3}" type="datetimeFigureOut">
              <a:rPr lang="en-US" smtClean="0"/>
              <a:t>10/10/2018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8FD1AD-F585-406B-AD48-A7F4B173B8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B62CF0-AE53-41F1-8E41-07728B5F1BC3}" type="datetimeFigureOut">
              <a:rPr lang="en-US" smtClean="0"/>
              <a:t>10/10/2018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8FD1AD-F585-406B-AD48-A7F4B173B8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Peter</a:t>
            </a:r>
            <a:endParaRPr lang="en-US" dirty="0"/>
          </a:p>
        </p:txBody>
      </p:sp>
      <p:sp>
        <p:nvSpPr>
          <p:cNvPr id="3" name="Subtitle 2"/>
          <p:cNvSpPr>
            <a:spLocks noGrp="1"/>
          </p:cNvSpPr>
          <p:nvPr>
            <p:ph type="subTitle" idx="1"/>
          </p:nvPr>
        </p:nvSpPr>
        <p:spPr/>
        <p:txBody>
          <a:bodyPr/>
          <a:lstStyle/>
          <a:p>
            <a:r>
              <a:rPr lang="en-US" smtClean="0"/>
              <a:t>Lesson 7</a:t>
            </a:r>
            <a:endParaRPr lang="en-US" dirty="0"/>
          </a:p>
        </p:txBody>
      </p:sp>
    </p:spTree>
    <p:extLst>
      <p:ext uri="{BB962C8B-B14F-4D97-AF65-F5344CB8AC3E}">
        <p14:creationId xmlns:p14="http://schemas.microsoft.com/office/powerpoint/2010/main" val="3630599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 2:11-12</a:t>
            </a:r>
            <a:endParaRPr lang="en-US" dirty="0"/>
          </a:p>
        </p:txBody>
      </p:sp>
      <p:sp>
        <p:nvSpPr>
          <p:cNvPr id="3" name="Content Placeholder 2"/>
          <p:cNvSpPr>
            <a:spLocks noGrp="1"/>
          </p:cNvSpPr>
          <p:nvPr>
            <p:ph idx="1"/>
          </p:nvPr>
        </p:nvSpPr>
        <p:spPr/>
        <p:txBody>
          <a:bodyPr/>
          <a:lstStyle/>
          <a:p>
            <a:r>
              <a:rPr lang="en-US" dirty="0" smtClean="0"/>
              <a:t>One day, we will reign on earth with HIM           </a:t>
            </a:r>
            <a:r>
              <a:rPr lang="en-US" b="1" dirty="0" smtClean="0"/>
              <a:t>Rev. 5 &amp; 20</a:t>
            </a:r>
          </a:p>
          <a:p>
            <a:r>
              <a:rPr lang="en-US" b="1" dirty="0" smtClean="0"/>
              <a:t>Therefore:</a:t>
            </a:r>
          </a:p>
          <a:p>
            <a:r>
              <a:rPr lang="en-US" dirty="0" smtClean="0"/>
              <a:t>Be holy</a:t>
            </a:r>
          </a:p>
          <a:p>
            <a:r>
              <a:rPr lang="en-US" dirty="0" smtClean="0"/>
              <a:t>Abstain from fleshly lusts/passions</a:t>
            </a:r>
          </a:p>
          <a:p>
            <a:r>
              <a:rPr lang="en-US" dirty="0" smtClean="0"/>
              <a:t>Keep your behavior/conduct excellent among the Gentiles so that they might glorify God instead of slandering His priests</a:t>
            </a:r>
          </a:p>
          <a:p>
            <a:endParaRPr lang="en-US" b="1" dirty="0"/>
          </a:p>
        </p:txBody>
      </p:sp>
    </p:spTree>
    <p:extLst>
      <p:ext uri="{BB962C8B-B14F-4D97-AF65-F5344CB8AC3E}">
        <p14:creationId xmlns:p14="http://schemas.microsoft.com/office/powerpoint/2010/main" val="10323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 2:1 Definitions</a:t>
            </a:r>
            <a:endParaRPr lang="en-US" dirty="0"/>
          </a:p>
        </p:txBody>
      </p:sp>
      <p:sp>
        <p:nvSpPr>
          <p:cNvPr id="3" name="Content Placeholder 2"/>
          <p:cNvSpPr>
            <a:spLocks noGrp="1"/>
          </p:cNvSpPr>
          <p:nvPr>
            <p:ph idx="1"/>
          </p:nvPr>
        </p:nvSpPr>
        <p:spPr/>
        <p:txBody>
          <a:bodyPr/>
          <a:lstStyle/>
          <a:p>
            <a:r>
              <a:rPr lang="en-US" b="1" dirty="0" smtClean="0"/>
              <a:t>Malice:</a:t>
            </a:r>
            <a:r>
              <a:rPr lang="en-US" dirty="0" smtClean="0"/>
              <a:t> “</a:t>
            </a:r>
            <a:r>
              <a:rPr lang="en-US" dirty="0" err="1" smtClean="0"/>
              <a:t>kakia</a:t>
            </a:r>
            <a:r>
              <a:rPr lang="en-US" dirty="0" smtClean="0"/>
              <a:t>”- wickedness, evil, spite, vicious disposition, the underlying principle of evil which is present, even if not outwardly expressed. Desire to injure. </a:t>
            </a:r>
          </a:p>
          <a:p>
            <a:r>
              <a:rPr lang="en-US" dirty="0" err="1" smtClean="0"/>
              <a:t>Zod</a:t>
            </a:r>
            <a:r>
              <a:rPr lang="en-US" dirty="0" smtClean="0"/>
              <a:t>: Wickedness as an evil habit of the mind, while “</a:t>
            </a:r>
            <a:r>
              <a:rPr lang="en-US" dirty="0" err="1" smtClean="0"/>
              <a:t>poneria</a:t>
            </a:r>
            <a:r>
              <a:rPr lang="en-US" dirty="0" smtClean="0"/>
              <a:t>” is the active outcome of the same. “</a:t>
            </a:r>
            <a:r>
              <a:rPr lang="en-US" dirty="0" err="1" smtClean="0"/>
              <a:t>Poneria</a:t>
            </a:r>
            <a:r>
              <a:rPr lang="en-US" dirty="0" smtClean="0"/>
              <a:t>” is malevolence, not only </a:t>
            </a:r>
            <a:r>
              <a:rPr lang="en-US" b="1" dirty="0" smtClean="0"/>
              <a:t>doing</a:t>
            </a:r>
            <a:r>
              <a:rPr lang="en-US" dirty="0" smtClean="0"/>
              <a:t> evil, but </a:t>
            </a:r>
            <a:r>
              <a:rPr lang="en-US" b="1" dirty="0" smtClean="0"/>
              <a:t>being</a:t>
            </a:r>
            <a:r>
              <a:rPr lang="en-US" dirty="0" smtClean="0"/>
              <a:t> evil. The endeavor to do evil to others, emanates from being inherently evil. </a:t>
            </a:r>
            <a:endParaRPr lang="en-US" dirty="0"/>
          </a:p>
        </p:txBody>
      </p:sp>
    </p:spTree>
    <p:extLst>
      <p:ext uri="{BB962C8B-B14F-4D97-AF65-F5344CB8AC3E}">
        <p14:creationId xmlns:p14="http://schemas.microsoft.com/office/powerpoint/2010/main" val="1942450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 2:1 Definitions</a:t>
            </a:r>
            <a:endParaRPr lang="en-US" dirty="0"/>
          </a:p>
        </p:txBody>
      </p:sp>
      <p:sp>
        <p:nvSpPr>
          <p:cNvPr id="3" name="Content Placeholder 2"/>
          <p:cNvSpPr>
            <a:spLocks noGrp="1"/>
          </p:cNvSpPr>
          <p:nvPr>
            <p:ph idx="1"/>
          </p:nvPr>
        </p:nvSpPr>
        <p:spPr/>
        <p:txBody>
          <a:bodyPr/>
          <a:lstStyle/>
          <a:p>
            <a:r>
              <a:rPr lang="en-US" b="1" dirty="0" smtClean="0"/>
              <a:t>Deceit:</a:t>
            </a:r>
            <a:r>
              <a:rPr lang="en-US" dirty="0" smtClean="0"/>
              <a:t> </a:t>
            </a:r>
            <a:r>
              <a:rPr lang="en-US" dirty="0" err="1" smtClean="0"/>
              <a:t>dolos</a:t>
            </a:r>
            <a:r>
              <a:rPr lang="en-US" dirty="0" smtClean="0"/>
              <a:t> – a bait, craft, deceit, guile, treachery, using bait to allure (hook) people, especially those already festering in excessive, emotional pain (brought on by themselves) (deceit motivated by guile) uses decoys to snare (deceive) people which implies treachery to exploit the naïve (undiscerning) – baiting them through (with) their own greed.</a:t>
            </a:r>
          </a:p>
          <a:p>
            <a:r>
              <a:rPr lang="en-US" dirty="0" err="1" smtClean="0"/>
              <a:t>Zod</a:t>
            </a:r>
            <a:r>
              <a:rPr lang="en-US" dirty="0" smtClean="0"/>
              <a:t>.  Bait, metaphorically and generally fraud, guile (cunning intelligence) , deceit</a:t>
            </a:r>
          </a:p>
          <a:p>
            <a:r>
              <a:rPr lang="en-US" dirty="0" smtClean="0"/>
              <a:t>Ant. Truth, honesty, cleanness, purity </a:t>
            </a:r>
            <a:endParaRPr lang="en-US" dirty="0"/>
          </a:p>
        </p:txBody>
      </p:sp>
    </p:spTree>
    <p:extLst>
      <p:ext uri="{BB962C8B-B14F-4D97-AF65-F5344CB8AC3E}">
        <p14:creationId xmlns:p14="http://schemas.microsoft.com/office/powerpoint/2010/main" val="3914979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 2:1 Definitions</a:t>
            </a:r>
            <a:endParaRPr lang="en-US" dirty="0"/>
          </a:p>
        </p:txBody>
      </p:sp>
      <p:sp>
        <p:nvSpPr>
          <p:cNvPr id="3" name="Content Placeholder 2"/>
          <p:cNvSpPr>
            <a:spLocks noGrp="1"/>
          </p:cNvSpPr>
          <p:nvPr>
            <p:ph idx="1"/>
          </p:nvPr>
        </p:nvSpPr>
        <p:spPr/>
        <p:txBody>
          <a:bodyPr/>
          <a:lstStyle/>
          <a:p>
            <a:r>
              <a:rPr lang="en-US" b="1" dirty="0" smtClean="0"/>
              <a:t>Hypocrisy:</a:t>
            </a:r>
            <a:r>
              <a:rPr lang="en-US" dirty="0" smtClean="0"/>
              <a:t> </a:t>
            </a:r>
            <a:r>
              <a:rPr lang="en-US" dirty="0" err="1" smtClean="0"/>
              <a:t>hupokrisis</a:t>
            </a:r>
            <a:r>
              <a:rPr lang="en-US" dirty="0" smtClean="0"/>
              <a:t> – playacting, insincerity, literally refers to “someone acting under a mask”, dissimulation </a:t>
            </a:r>
          </a:p>
          <a:p>
            <a:r>
              <a:rPr lang="en-US" dirty="0" err="1" smtClean="0"/>
              <a:t>Zod</a:t>
            </a:r>
            <a:r>
              <a:rPr lang="en-US" dirty="0" smtClean="0"/>
              <a:t>. Generally used for flattery or evil deception. A thing God cannot tolerate, and which He is continually exposing. Idolatry is a form of hypocrisy. So is false prophecy – the saying of the thing that pleased, NOT the thing that was true. The person most deceived was the hypocrite himself but he was also a danger to the society in which he lived. A sin which glories in misleading another by smooth flatteries…</a:t>
            </a:r>
            <a:r>
              <a:rPr lang="en-US" b="1" dirty="0" smtClean="0"/>
              <a:t>it corrupts the conscience averting holiness of life. It is a foe of all truth.</a:t>
            </a:r>
            <a:endParaRPr lang="en-US" b="1" dirty="0"/>
          </a:p>
        </p:txBody>
      </p:sp>
    </p:spTree>
    <p:extLst>
      <p:ext uri="{BB962C8B-B14F-4D97-AF65-F5344CB8AC3E}">
        <p14:creationId xmlns:p14="http://schemas.microsoft.com/office/powerpoint/2010/main" val="3462704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Hypocrisy</a:t>
            </a:r>
            <a:endParaRPr lang="en-US" dirty="0"/>
          </a:p>
        </p:txBody>
      </p:sp>
      <p:sp>
        <p:nvSpPr>
          <p:cNvPr id="3" name="Content Placeholder 2"/>
          <p:cNvSpPr>
            <a:spLocks noGrp="1"/>
          </p:cNvSpPr>
          <p:nvPr>
            <p:ph idx="1"/>
          </p:nvPr>
        </p:nvSpPr>
        <p:spPr/>
        <p:txBody>
          <a:bodyPr/>
          <a:lstStyle/>
          <a:p>
            <a:r>
              <a:rPr lang="en-US" dirty="0" smtClean="0"/>
              <a:t>It stands in opposition to faith as it works to debase the whole man just as faith works to </a:t>
            </a:r>
            <a:r>
              <a:rPr lang="en-US" b="1" dirty="0" smtClean="0"/>
              <a:t>regenerate</a:t>
            </a:r>
            <a:r>
              <a:rPr lang="en-US" dirty="0" smtClean="0"/>
              <a:t> him. It takes away the key of knowledge. As it corrupted Judaism, it was ready to corrupt Christianity. </a:t>
            </a:r>
          </a:p>
          <a:p>
            <a:r>
              <a:rPr lang="en-US" dirty="0" smtClean="0"/>
              <a:t>Both hypocrisy and the resistance of the conviction of the Holy Spirit, are the negation of faith. </a:t>
            </a:r>
            <a:endParaRPr lang="en-US" dirty="0"/>
          </a:p>
        </p:txBody>
      </p:sp>
    </p:spTree>
    <p:extLst>
      <p:ext uri="{BB962C8B-B14F-4D97-AF65-F5344CB8AC3E}">
        <p14:creationId xmlns:p14="http://schemas.microsoft.com/office/powerpoint/2010/main" val="1930330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 2:1 Definitions</a:t>
            </a:r>
            <a:endParaRPr lang="en-US" dirty="0"/>
          </a:p>
        </p:txBody>
      </p:sp>
      <p:sp>
        <p:nvSpPr>
          <p:cNvPr id="3" name="Content Placeholder 2"/>
          <p:cNvSpPr>
            <a:spLocks noGrp="1"/>
          </p:cNvSpPr>
          <p:nvPr>
            <p:ph idx="1"/>
          </p:nvPr>
        </p:nvSpPr>
        <p:spPr/>
        <p:txBody>
          <a:bodyPr/>
          <a:lstStyle/>
          <a:p>
            <a:r>
              <a:rPr lang="en-US" b="1" dirty="0" smtClean="0"/>
              <a:t>Envy:</a:t>
            </a:r>
            <a:r>
              <a:rPr lang="en-US" dirty="0" smtClean="0"/>
              <a:t> </a:t>
            </a:r>
            <a:r>
              <a:rPr lang="en-US" dirty="0" err="1" smtClean="0"/>
              <a:t>phthonos</a:t>
            </a:r>
            <a:r>
              <a:rPr lang="en-US" dirty="0" smtClean="0"/>
              <a:t> – a grudge, spite, strong feeling (desire) that sours, due to the influence of sin; the miserable trait of being glad when someone experiences misfortune or pain. Refers to the jealous envy that negatively “energizes” someone with an embittered mind “displeasure of another’s good; …without longing to raise oneself to the level of him whom he envies. But only to depress the envied to his own level.”</a:t>
            </a:r>
          </a:p>
          <a:p>
            <a:r>
              <a:rPr lang="en-US" dirty="0" err="1" smtClean="0"/>
              <a:t>Zod</a:t>
            </a:r>
            <a:r>
              <a:rPr lang="en-US" dirty="0" smtClean="0"/>
              <a:t>. Pain felt and malignity conceived at the sight of excellence or happiness. Is incapable of good and always is used with an evil meaning.</a:t>
            </a:r>
          </a:p>
          <a:p>
            <a:r>
              <a:rPr lang="en-US" dirty="0" smtClean="0"/>
              <a:t>Ant. Joy or delight</a:t>
            </a:r>
            <a:endParaRPr lang="en-US" dirty="0"/>
          </a:p>
        </p:txBody>
      </p:sp>
    </p:spTree>
    <p:extLst>
      <p:ext uri="{BB962C8B-B14F-4D97-AF65-F5344CB8AC3E}">
        <p14:creationId xmlns:p14="http://schemas.microsoft.com/office/powerpoint/2010/main" val="2674043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 2:1 Definitions</a:t>
            </a:r>
            <a:endParaRPr lang="en-US" dirty="0"/>
          </a:p>
        </p:txBody>
      </p:sp>
      <p:sp>
        <p:nvSpPr>
          <p:cNvPr id="3" name="Content Placeholder 2"/>
          <p:cNvSpPr>
            <a:spLocks noGrp="1"/>
          </p:cNvSpPr>
          <p:nvPr>
            <p:ph idx="1"/>
          </p:nvPr>
        </p:nvSpPr>
        <p:spPr/>
        <p:txBody>
          <a:bodyPr/>
          <a:lstStyle/>
          <a:p>
            <a:r>
              <a:rPr lang="en-US" b="1" dirty="0" smtClean="0"/>
              <a:t>Slander:</a:t>
            </a:r>
            <a:r>
              <a:rPr lang="en-US" dirty="0" smtClean="0"/>
              <a:t> </a:t>
            </a:r>
            <a:r>
              <a:rPr lang="en-US" dirty="0" err="1" smtClean="0"/>
              <a:t>katalalia</a:t>
            </a:r>
            <a:r>
              <a:rPr lang="en-US" dirty="0" smtClean="0"/>
              <a:t> – evil speaking, backbiting, defaming talk</a:t>
            </a:r>
          </a:p>
          <a:p>
            <a:r>
              <a:rPr lang="en-US" dirty="0" err="1" smtClean="0"/>
              <a:t>Zod</a:t>
            </a:r>
            <a:r>
              <a:rPr lang="en-US" dirty="0" smtClean="0"/>
              <a:t>. Synonym is blasphemy, evil speaking, railing, defamation, condemnation, accusation, indictment</a:t>
            </a:r>
          </a:p>
          <a:p>
            <a:r>
              <a:rPr lang="en-US" dirty="0" smtClean="0"/>
              <a:t>This word is only used </a:t>
            </a:r>
            <a:r>
              <a:rPr lang="en-US" b="1" dirty="0" smtClean="0"/>
              <a:t>twice</a:t>
            </a:r>
            <a:r>
              <a:rPr lang="en-US" dirty="0" smtClean="0"/>
              <a:t> in Scripture</a:t>
            </a:r>
          </a:p>
          <a:p>
            <a:r>
              <a:rPr lang="en-US" b="1" dirty="0" smtClean="0"/>
              <a:t>2 Cor. 12:20  </a:t>
            </a:r>
            <a:r>
              <a:rPr lang="en-US" dirty="0" smtClean="0"/>
              <a:t>Paul wrote that he was afraid he would find slander in the Corinthians</a:t>
            </a:r>
            <a:endParaRPr lang="en-US" dirty="0"/>
          </a:p>
        </p:txBody>
      </p:sp>
    </p:spTree>
    <p:extLst>
      <p:ext uri="{BB962C8B-B14F-4D97-AF65-F5344CB8AC3E}">
        <p14:creationId xmlns:p14="http://schemas.microsoft.com/office/powerpoint/2010/main" val="1521220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Peter 2:1-12</a:t>
            </a:r>
            <a:endParaRPr lang="en-US" dirty="0"/>
          </a:p>
        </p:txBody>
      </p:sp>
      <p:sp>
        <p:nvSpPr>
          <p:cNvPr id="3" name="Content Placeholder 2"/>
          <p:cNvSpPr>
            <a:spLocks noGrp="1"/>
          </p:cNvSpPr>
          <p:nvPr>
            <p:ph idx="1"/>
          </p:nvPr>
        </p:nvSpPr>
        <p:spPr/>
        <p:txBody>
          <a:bodyPr/>
          <a:lstStyle/>
          <a:p>
            <a:r>
              <a:rPr lang="en-US" b="1" dirty="0" smtClean="0"/>
              <a:t>God describes the Christian as:</a:t>
            </a:r>
          </a:p>
          <a:p>
            <a:r>
              <a:rPr lang="en-US" dirty="0" smtClean="0"/>
              <a:t>Newborn Baby</a:t>
            </a:r>
          </a:p>
          <a:p>
            <a:r>
              <a:rPr lang="en-US" dirty="0" smtClean="0"/>
              <a:t>Living Stones</a:t>
            </a:r>
          </a:p>
          <a:p>
            <a:r>
              <a:rPr lang="en-US" dirty="0" smtClean="0"/>
              <a:t>Holy Priesthood</a:t>
            </a:r>
          </a:p>
          <a:p>
            <a:r>
              <a:rPr lang="en-US" dirty="0" smtClean="0"/>
              <a:t>Believer</a:t>
            </a:r>
          </a:p>
          <a:p>
            <a:r>
              <a:rPr lang="en-US" dirty="0" smtClean="0"/>
              <a:t>Obedient to the Word</a:t>
            </a:r>
          </a:p>
          <a:p>
            <a:r>
              <a:rPr lang="en-US" dirty="0" smtClean="0"/>
              <a:t>Chosen Race</a:t>
            </a:r>
          </a:p>
          <a:p>
            <a:r>
              <a:rPr lang="en-US" dirty="0" smtClean="0"/>
              <a:t>Royal Priesthood</a:t>
            </a:r>
          </a:p>
          <a:p>
            <a:r>
              <a:rPr lang="en-US" dirty="0" smtClean="0"/>
              <a:t>Holy Nation</a:t>
            </a:r>
          </a:p>
          <a:p>
            <a:r>
              <a:rPr lang="en-US" dirty="0" smtClean="0"/>
              <a:t>People for God’s Own Possession</a:t>
            </a:r>
          </a:p>
          <a:p>
            <a:r>
              <a:rPr lang="en-US" dirty="0" smtClean="0"/>
              <a:t>Called out ones, aliens and strangers</a:t>
            </a:r>
            <a:endParaRPr lang="en-US" dirty="0"/>
          </a:p>
        </p:txBody>
      </p:sp>
    </p:spTree>
    <p:extLst>
      <p:ext uri="{BB962C8B-B14F-4D97-AF65-F5344CB8AC3E}">
        <p14:creationId xmlns:p14="http://schemas.microsoft.com/office/powerpoint/2010/main" val="676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Peter 1:1-12</a:t>
            </a:r>
            <a:endParaRPr lang="en-US" dirty="0"/>
          </a:p>
        </p:txBody>
      </p:sp>
      <p:sp>
        <p:nvSpPr>
          <p:cNvPr id="3" name="Content Placeholder 2"/>
          <p:cNvSpPr>
            <a:spLocks noGrp="1"/>
          </p:cNvSpPr>
          <p:nvPr>
            <p:ph idx="1"/>
          </p:nvPr>
        </p:nvSpPr>
        <p:spPr/>
        <p:txBody>
          <a:bodyPr/>
          <a:lstStyle/>
          <a:p>
            <a:r>
              <a:rPr lang="en-US" b="1" dirty="0" smtClean="0"/>
              <a:t>Things the Christian is to DO:</a:t>
            </a:r>
          </a:p>
          <a:p>
            <a:r>
              <a:rPr lang="en-US" dirty="0" smtClean="0"/>
              <a:t>Lay aside all: malice, deceit, hypocrisy, envy and slander</a:t>
            </a:r>
          </a:p>
          <a:p>
            <a:r>
              <a:rPr lang="en-US" dirty="0" smtClean="0"/>
              <a:t>Long for the pure milk of the Word</a:t>
            </a:r>
          </a:p>
          <a:p>
            <a:r>
              <a:rPr lang="en-US" dirty="0" smtClean="0"/>
              <a:t>Grow in respect to salvation</a:t>
            </a:r>
          </a:p>
          <a:p>
            <a:r>
              <a:rPr lang="en-US" dirty="0" smtClean="0"/>
              <a:t>Come to Jesus as a living stone</a:t>
            </a:r>
          </a:p>
          <a:p>
            <a:r>
              <a:rPr lang="en-US" dirty="0" smtClean="0"/>
              <a:t>Offer up acceptable spiritual sacrifices</a:t>
            </a:r>
          </a:p>
          <a:p>
            <a:r>
              <a:rPr lang="en-US" dirty="0" smtClean="0"/>
              <a:t>Obey the Word</a:t>
            </a:r>
          </a:p>
          <a:p>
            <a:r>
              <a:rPr lang="en-US" dirty="0" smtClean="0"/>
              <a:t>Proclaim the </a:t>
            </a:r>
            <a:r>
              <a:rPr lang="en-US" dirty="0" err="1" smtClean="0"/>
              <a:t>excellencies</a:t>
            </a:r>
            <a:r>
              <a:rPr lang="en-US" dirty="0" smtClean="0"/>
              <a:t> of Him who called me</a:t>
            </a:r>
          </a:p>
          <a:p>
            <a:r>
              <a:rPr lang="en-US" dirty="0" smtClean="0"/>
              <a:t>Abstain from fleshly lusts</a:t>
            </a:r>
          </a:p>
          <a:p>
            <a:r>
              <a:rPr lang="en-US" dirty="0" smtClean="0"/>
              <a:t>Keep my behavior excellent among the Gentiles</a:t>
            </a:r>
          </a:p>
          <a:p>
            <a:endParaRPr lang="en-US" dirty="0"/>
          </a:p>
        </p:txBody>
      </p:sp>
    </p:spTree>
    <p:extLst>
      <p:ext uri="{BB962C8B-B14F-4D97-AF65-F5344CB8AC3E}">
        <p14:creationId xmlns:p14="http://schemas.microsoft.com/office/powerpoint/2010/main" val="33053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as a Stone</a:t>
            </a:r>
            <a:endParaRPr lang="en-US" dirty="0"/>
          </a:p>
        </p:txBody>
      </p:sp>
      <p:sp>
        <p:nvSpPr>
          <p:cNvPr id="3" name="Content Placeholder 2"/>
          <p:cNvSpPr>
            <a:spLocks noGrp="1"/>
          </p:cNvSpPr>
          <p:nvPr>
            <p:ph idx="1"/>
          </p:nvPr>
        </p:nvSpPr>
        <p:spPr/>
        <p:txBody>
          <a:bodyPr/>
          <a:lstStyle/>
          <a:p>
            <a:r>
              <a:rPr lang="en-US" b="1" dirty="0" smtClean="0"/>
              <a:t>I Pet. 2:4-8</a:t>
            </a:r>
          </a:p>
          <a:p>
            <a:r>
              <a:rPr lang="en-US" dirty="0" smtClean="0"/>
              <a:t>A Living Stone  </a:t>
            </a:r>
            <a:r>
              <a:rPr lang="en-US" b="1" dirty="0" smtClean="0"/>
              <a:t>vs. 4</a:t>
            </a:r>
          </a:p>
          <a:p>
            <a:r>
              <a:rPr lang="en-US" dirty="0" smtClean="0"/>
              <a:t>Rejected by men   </a:t>
            </a:r>
            <a:r>
              <a:rPr lang="en-US" b="1" dirty="0" smtClean="0"/>
              <a:t>vs. 4</a:t>
            </a:r>
          </a:p>
          <a:p>
            <a:r>
              <a:rPr lang="en-US" dirty="0" smtClean="0"/>
              <a:t>Choice/chosen and precious in God’s sight  </a:t>
            </a:r>
            <a:r>
              <a:rPr lang="en-US" b="1" dirty="0" smtClean="0"/>
              <a:t>vs. 6</a:t>
            </a:r>
          </a:p>
          <a:p>
            <a:r>
              <a:rPr lang="en-US" dirty="0" smtClean="0"/>
              <a:t>Cornerstone  </a:t>
            </a:r>
            <a:r>
              <a:rPr lang="en-US" b="1" dirty="0" smtClean="0"/>
              <a:t>vs. 6</a:t>
            </a:r>
          </a:p>
          <a:p>
            <a:r>
              <a:rPr lang="en-US" dirty="0" smtClean="0"/>
              <a:t>Precious Value   </a:t>
            </a:r>
            <a:r>
              <a:rPr lang="en-US" b="1" dirty="0" smtClean="0"/>
              <a:t>vs. 7</a:t>
            </a:r>
          </a:p>
          <a:p>
            <a:r>
              <a:rPr lang="en-US" dirty="0" smtClean="0"/>
              <a:t>Stone of stumbling  </a:t>
            </a:r>
            <a:r>
              <a:rPr lang="en-US" b="1" dirty="0" smtClean="0"/>
              <a:t>vs. 8</a:t>
            </a:r>
          </a:p>
          <a:p>
            <a:r>
              <a:rPr lang="en-US" dirty="0" smtClean="0"/>
              <a:t>Rock of offense  </a:t>
            </a:r>
            <a:r>
              <a:rPr lang="en-US" b="1" dirty="0" smtClean="0"/>
              <a:t>vs. 8</a:t>
            </a:r>
          </a:p>
          <a:p>
            <a:r>
              <a:rPr lang="en-US" dirty="0" smtClean="0"/>
              <a:t>Rejected by the builders/Jews </a:t>
            </a:r>
            <a:r>
              <a:rPr lang="en-US" b="1" dirty="0" smtClean="0"/>
              <a:t>Ps. 118:22</a:t>
            </a:r>
          </a:p>
          <a:p>
            <a:r>
              <a:rPr lang="en-US" dirty="0" smtClean="0"/>
              <a:t>Became the Cornerstone  </a:t>
            </a:r>
            <a:r>
              <a:rPr lang="en-US" b="1" dirty="0" smtClean="0"/>
              <a:t>Ps. 118:22</a:t>
            </a:r>
            <a:endParaRPr lang="en-US" b="1" dirty="0"/>
          </a:p>
        </p:txBody>
      </p:sp>
    </p:spTree>
    <p:extLst>
      <p:ext uri="{BB962C8B-B14F-4D97-AF65-F5344CB8AC3E}">
        <p14:creationId xmlns:p14="http://schemas.microsoft.com/office/powerpoint/2010/main" val="171201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as a Stone</a:t>
            </a:r>
            <a:endParaRPr lang="en-US" dirty="0"/>
          </a:p>
        </p:txBody>
      </p:sp>
      <p:sp>
        <p:nvSpPr>
          <p:cNvPr id="3" name="Content Placeholder 2"/>
          <p:cNvSpPr>
            <a:spLocks noGrp="1"/>
          </p:cNvSpPr>
          <p:nvPr>
            <p:ph idx="1"/>
          </p:nvPr>
        </p:nvSpPr>
        <p:spPr/>
        <p:txBody>
          <a:bodyPr/>
          <a:lstStyle/>
          <a:p>
            <a:r>
              <a:rPr lang="en-US" dirty="0" smtClean="0"/>
              <a:t>A stone to strike  </a:t>
            </a:r>
            <a:r>
              <a:rPr lang="en-US" b="1" dirty="0" smtClean="0"/>
              <a:t>Is. 8:14</a:t>
            </a:r>
          </a:p>
          <a:p>
            <a:r>
              <a:rPr lang="en-US" dirty="0" smtClean="0"/>
              <a:t>A rock to stumble over </a:t>
            </a:r>
            <a:r>
              <a:rPr lang="en-US" b="1" dirty="0" smtClean="0"/>
              <a:t>Is. 8:14</a:t>
            </a:r>
          </a:p>
          <a:p>
            <a:r>
              <a:rPr lang="en-US" dirty="0" smtClean="0"/>
              <a:t>A snare and a trap    </a:t>
            </a:r>
            <a:r>
              <a:rPr lang="en-US" b="1" dirty="0" smtClean="0"/>
              <a:t>Is. 8:14-15</a:t>
            </a:r>
          </a:p>
          <a:p>
            <a:r>
              <a:rPr lang="en-US" dirty="0" smtClean="0"/>
              <a:t>A tested stone  </a:t>
            </a:r>
            <a:r>
              <a:rPr lang="en-US" b="1" dirty="0" smtClean="0"/>
              <a:t>Is. 28:16</a:t>
            </a:r>
          </a:p>
          <a:p>
            <a:r>
              <a:rPr lang="en-US" dirty="0" smtClean="0"/>
              <a:t>A costly/sure cornerstone for the foundation          </a:t>
            </a:r>
            <a:r>
              <a:rPr lang="en-US" b="1" dirty="0" smtClean="0"/>
              <a:t>Is. 28:16</a:t>
            </a:r>
          </a:p>
          <a:p>
            <a:r>
              <a:rPr lang="en-US" b="1" dirty="0" smtClean="0"/>
              <a:t>God laid the stone in Zion  Is. 28:16</a:t>
            </a:r>
          </a:p>
          <a:p>
            <a:r>
              <a:rPr lang="en-US" dirty="0" smtClean="0"/>
              <a:t>Israel rejected and killed this Stone: God’s Son </a:t>
            </a:r>
            <a:r>
              <a:rPr lang="en-US" b="1" dirty="0" smtClean="0"/>
              <a:t>Mark 12:1-11</a:t>
            </a:r>
          </a:p>
          <a:p>
            <a:r>
              <a:rPr lang="en-US" dirty="0" smtClean="0"/>
              <a:t>The builders = Jews  </a:t>
            </a:r>
            <a:r>
              <a:rPr lang="en-US" b="1" dirty="0" smtClean="0"/>
              <a:t>Acts 4:11</a:t>
            </a:r>
          </a:p>
          <a:p>
            <a:pPr marL="0" indent="0">
              <a:buNone/>
            </a:pPr>
            <a:endParaRPr lang="en-US" dirty="0"/>
          </a:p>
        </p:txBody>
      </p:sp>
    </p:spTree>
    <p:extLst>
      <p:ext uri="{BB962C8B-B14F-4D97-AF65-F5344CB8AC3E}">
        <p14:creationId xmlns:p14="http://schemas.microsoft.com/office/powerpoint/2010/main" val="65742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as a Stone</a:t>
            </a:r>
            <a:endParaRPr lang="en-US" dirty="0"/>
          </a:p>
        </p:txBody>
      </p:sp>
      <p:sp>
        <p:nvSpPr>
          <p:cNvPr id="3" name="Content Placeholder 2"/>
          <p:cNvSpPr>
            <a:spLocks noGrp="1"/>
          </p:cNvSpPr>
          <p:nvPr>
            <p:ph idx="1"/>
          </p:nvPr>
        </p:nvSpPr>
        <p:spPr/>
        <p:txBody>
          <a:bodyPr/>
          <a:lstStyle/>
          <a:p>
            <a:r>
              <a:rPr lang="en-US" dirty="0" smtClean="0"/>
              <a:t>Jesus = Cornerstone</a:t>
            </a:r>
          </a:p>
          <a:p>
            <a:r>
              <a:rPr lang="en-US" dirty="0" smtClean="0"/>
              <a:t>Foundation = apostles &amp; prophets</a:t>
            </a:r>
          </a:p>
          <a:p>
            <a:r>
              <a:rPr lang="en-US" dirty="0" smtClean="0"/>
              <a:t>Building = believers: a growing holy temple in the Lord  </a:t>
            </a:r>
            <a:r>
              <a:rPr lang="en-US" b="1" dirty="0" smtClean="0"/>
              <a:t>Eph. 2</a:t>
            </a:r>
          </a:p>
          <a:p>
            <a:r>
              <a:rPr lang="en-US" dirty="0" smtClean="0"/>
              <a:t>Stumbled over by Jews because it was a righteousness by works instead of by faith </a:t>
            </a:r>
            <a:r>
              <a:rPr lang="en-US" b="1" dirty="0" smtClean="0"/>
              <a:t>Rom. 9</a:t>
            </a:r>
          </a:p>
          <a:p>
            <a:r>
              <a:rPr lang="en-US" dirty="0" smtClean="0"/>
              <a:t>“This child is appointed for the fall and rise of many in Israel and for a sign to be opposed.” </a:t>
            </a:r>
            <a:r>
              <a:rPr lang="en-US" b="1" dirty="0" smtClean="0"/>
              <a:t>Luke 2:34</a:t>
            </a:r>
          </a:p>
          <a:p>
            <a:r>
              <a:rPr lang="en-US" b="1" dirty="0" smtClean="0"/>
              <a:t>He who believes in Him will not be disappointed I Pet. 2:6</a:t>
            </a:r>
            <a:endParaRPr lang="en-US" b="1" dirty="0"/>
          </a:p>
        </p:txBody>
      </p:sp>
    </p:spTree>
    <p:extLst>
      <p:ext uri="{BB962C8B-B14F-4D97-AF65-F5344CB8AC3E}">
        <p14:creationId xmlns:p14="http://schemas.microsoft.com/office/powerpoint/2010/main" val="8438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who rejected/believed</a:t>
            </a:r>
            <a:endParaRPr lang="en-US" dirty="0"/>
          </a:p>
        </p:txBody>
      </p:sp>
      <p:sp>
        <p:nvSpPr>
          <p:cNvPr id="3" name="Content Placeholder 2"/>
          <p:cNvSpPr>
            <a:spLocks noGrp="1"/>
          </p:cNvSpPr>
          <p:nvPr>
            <p:ph idx="1"/>
          </p:nvPr>
        </p:nvSpPr>
        <p:spPr/>
        <p:txBody>
          <a:bodyPr/>
          <a:lstStyle/>
          <a:p>
            <a:r>
              <a:rPr lang="en-US" dirty="0" smtClean="0"/>
              <a:t>Israel, the builders, rejected Him  </a:t>
            </a:r>
            <a:r>
              <a:rPr lang="en-US" b="1" dirty="0" smtClean="0"/>
              <a:t>I Pet. 2:7</a:t>
            </a:r>
          </a:p>
          <a:p>
            <a:r>
              <a:rPr lang="en-US" dirty="0" smtClean="0"/>
              <a:t>All who stumble over Him, stumble because they are disobedient  </a:t>
            </a:r>
            <a:r>
              <a:rPr lang="en-US" b="1" dirty="0" smtClean="0"/>
              <a:t>I Pet. 2:8</a:t>
            </a:r>
          </a:p>
          <a:p>
            <a:r>
              <a:rPr lang="en-US" b="1" dirty="0" smtClean="0"/>
              <a:t>THOSE WHO BELIEVE</a:t>
            </a:r>
          </a:p>
          <a:p>
            <a:r>
              <a:rPr lang="en-US" dirty="0" smtClean="0"/>
              <a:t>Living Stones </a:t>
            </a:r>
            <a:r>
              <a:rPr lang="en-US" b="1" dirty="0" smtClean="0"/>
              <a:t>I Pet. 2:5</a:t>
            </a:r>
          </a:p>
          <a:p>
            <a:r>
              <a:rPr lang="en-US" dirty="0" smtClean="0"/>
              <a:t>Being built up as a spiritual house for a holy priesthood  </a:t>
            </a:r>
            <a:r>
              <a:rPr lang="en-US" b="1" dirty="0" smtClean="0"/>
              <a:t>I Pet. 2:5</a:t>
            </a:r>
          </a:p>
          <a:p>
            <a:r>
              <a:rPr lang="en-US" dirty="0" smtClean="0"/>
              <a:t>Not disappointed/put to shame  </a:t>
            </a:r>
            <a:r>
              <a:rPr lang="en-US" b="1" dirty="0" smtClean="0"/>
              <a:t>I Pet. 2:6</a:t>
            </a:r>
          </a:p>
          <a:p>
            <a:r>
              <a:rPr lang="en-US" dirty="0" smtClean="0"/>
              <a:t>Chosen race  </a:t>
            </a:r>
            <a:r>
              <a:rPr lang="en-US" b="1" dirty="0" smtClean="0"/>
              <a:t>I Pet. 2:9</a:t>
            </a:r>
          </a:p>
          <a:p>
            <a:r>
              <a:rPr lang="en-US" dirty="0" smtClean="0"/>
              <a:t>Royal priesthood  </a:t>
            </a:r>
            <a:r>
              <a:rPr lang="en-US" b="1" dirty="0" smtClean="0"/>
              <a:t>I Pet. 2:9</a:t>
            </a:r>
          </a:p>
          <a:p>
            <a:r>
              <a:rPr lang="en-US" dirty="0" smtClean="0"/>
              <a:t>Holy Nation, a people for God’s own possession to proclaim God’s </a:t>
            </a:r>
            <a:r>
              <a:rPr lang="en-US" dirty="0" err="1" smtClean="0"/>
              <a:t>excellencies</a:t>
            </a:r>
            <a:r>
              <a:rPr lang="en-US" dirty="0" smtClean="0"/>
              <a:t>  </a:t>
            </a:r>
            <a:r>
              <a:rPr lang="en-US" b="1" dirty="0" smtClean="0"/>
              <a:t>I Pet. 2:9</a:t>
            </a:r>
          </a:p>
          <a:p>
            <a:endParaRPr lang="en-US" b="1" dirty="0" smtClean="0"/>
          </a:p>
          <a:p>
            <a:endParaRPr lang="en-US" dirty="0"/>
          </a:p>
        </p:txBody>
      </p:sp>
    </p:spTree>
    <p:extLst>
      <p:ext uri="{BB962C8B-B14F-4D97-AF65-F5344CB8AC3E}">
        <p14:creationId xmlns:p14="http://schemas.microsoft.com/office/powerpoint/2010/main" val="31879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Believers as Living Stones</a:t>
            </a:r>
            <a:endParaRPr lang="en-US" dirty="0"/>
          </a:p>
        </p:txBody>
      </p:sp>
      <p:sp>
        <p:nvSpPr>
          <p:cNvPr id="3" name="Content Placeholder 2"/>
          <p:cNvSpPr>
            <a:spLocks noGrp="1"/>
          </p:cNvSpPr>
          <p:nvPr>
            <p:ph idx="1"/>
          </p:nvPr>
        </p:nvSpPr>
        <p:spPr/>
        <p:txBody>
          <a:bodyPr/>
          <a:lstStyle/>
          <a:p>
            <a:r>
              <a:rPr lang="en-US" dirty="0" smtClean="0"/>
              <a:t>Those who come to Jesus as to a living stone, </a:t>
            </a:r>
            <a:r>
              <a:rPr lang="en-US" i="1" dirty="0" smtClean="0"/>
              <a:t>become</a:t>
            </a:r>
            <a:r>
              <a:rPr lang="en-US" dirty="0" smtClean="0"/>
              <a:t> living stones themselves  </a:t>
            </a:r>
            <a:r>
              <a:rPr lang="en-US" b="1" dirty="0" smtClean="0"/>
              <a:t>I Pet. 2:5</a:t>
            </a:r>
          </a:p>
          <a:p>
            <a:r>
              <a:rPr lang="en-US" dirty="0" smtClean="0"/>
              <a:t>They are being built up as a spiritual house</a:t>
            </a:r>
          </a:p>
          <a:p>
            <a:r>
              <a:rPr lang="en-US" dirty="0" smtClean="0"/>
              <a:t>Christ is the great high priest and faithful Son OVER God’s house  </a:t>
            </a:r>
            <a:r>
              <a:rPr lang="en-US" b="1" dirty="0" smtClean="0"/>
              <a:t>Heb. 3 &amp; 10</a:t>
            </a:r>
          </a:p>
          <a:p>
            <a:r>
              <a:rPr lang="en-US" b="1" dirty="0" smtClean="0"/>
              <a:t>IF</a:t>
            </a:r>
            <a:r>
              <a:rPr lang="en-US" dirty="0" smtClean="0"/>
              <a:t> you hold fast the confidence and hope firm until the end, you are part of that house  </a:t>
            </a:r>
            <a:r>
              <a:rPr lang="en-US" b="1" dirty="0" smtClean="0"/>
              <a:t>Heb. 3:6</a:t>
            </a:r>
          </a:p>
          <a:p>
            <a:r>
              <a:rPr lang="en-US" dirty="0" smtClean="0"/>
              <a:t>God’s holy temple IS that house  </a:t>
            </a:r>
            <a:r>
              <a:rPr lang="en-US" b="1" dirty="0" smtClean="0"/>
              <a:t>Eph. 2</a:t>
            </a:r>
          </a:p>
          <a:p>
            <a:r>
              <a:rPr lang="en-US" dirty="0" smtClean="0"/>
              <a:t>The house is God’s dwelling place  </a:t>
            </a:r>
            <a:r>
              <a:rPr lang="en-US" b="1" dirty="0" smtClean="0"/>
              <a:t>Eph. 2</a:t>
            </a:r>
          </a:p>
          <a:p>
            <a:r>
              <a:rPr lang="en-US" dirty="0" smtClean="0"/>
              <a:t>Jew/Gentile in ONE body = church  </a:t>
            </a:r>
            <a:r>
              <a:rPr lang="en-US" b="1" dirty="0" smtClean="0"/>
              <a:t>Eph. 2</a:t>
            </a:r>
          </a:p>
          <a:p>
            <a:r>
              <a:rPr lang="en-US" dirty="0" smtClean="0"/>
              <a:t>Corporately and individually believers’ bodies are  temple of the Holy Spirit   </a:t>
            </a:r>
            <a:r>
              <a:rPr lang="en-US" b="1" dirty="0" smtClean="0"/>
              <a:t>I Cor. 3</a:t>
            </a:r>
            <a:endParaRPr lang="en-US" b="1" dirty="0"/>
          </a:p>
        </p:txBody>
      </p:sp>
    </p:spTree>
    <p:extLst>
      <p:ext uri="{BB962C8B-B14F-4D97-AF65-F5344CB8AC3E}">
        <p14:creationId xmlns:p14="http://schemas.microsoft.com/office/powerpoint/2010/main" val="186516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Priests and Sacrifices</a:t>
            </a:r>
            <a:endParaRPr lang="en-US" dirty="0"/>
          </a:p>
        </p:txBody>
      </p:sp>
      <p:sp>
        <p:nvSpPr>
          <p:cNvPr id="3" name="Content Placeholder 2"/>
          <p:cNvSpPr>
            <a:spLocks noGrp="1"/>
          </p:cNvSpPr>
          <p:nvPr>
            <p:ph idx="1"/>
          </p:nvPr>
        </p:nvSpPr>
        <p:spPr/>
        <p:txBody>
          <a:bodyPr/>
          <a:lstStyle/>
          <a:p>
            <a:r>
              <a:rPr lang="en-US" dirty="0" smtClean="0"/>
              <a:t>ONLY Aaron and his sons were priests </a:t>
            </a:r>
            <a:r>
              <a:rPr lang="en-US" b="1" dirty="0" smtClean="0"/>
              <a:t>Num. 16:40</a:t>
            </a:r>
          </a:p>
          <a:p>
            <a:r>
              <a:rPr lang="en-US" dirty="0" smtClean="0"/>
              <a:t>God killed </a:t>
            </a:r>
            <a:r>
              <a:rPr lang="en-US" dirty="0" err="1" smtClean="0"/>
              <a:t>Korah</a:t>
            </a:r>
            <a:r>
              <a:rPr lang="en-US" dirty="0" smtClean="0"/>
              <a:t> and those who went against them  </a:t>
            </a:r>
            <a:r>
              <a:rPr lang="en-US" b="1" dirty="0" smtClean="0"/>
              <a:t>Num. 16:31-32</a:t>
            </a:r>
          </a:p>
          <a:p>
            <a:r>
              <a:rPr lang="en-US" b="1" dirty="0" smtClean="0"/>
              <a:t>Duties and Sacrifices:</a:t>
            </a:r>
          </a:p>
          <a:p>
            <a:r>
              <a:rPr lang="en-US" dirty="0" smtClean="0"/>
              <a:t>Offering spiritual sacrifices to God</a:t>
            </a:r>
          </a:p>
          <a:p>
            <a:r>
              <a:rPr lang="en-US" dirty="0" smtClean="0"/>
              <a:t>Ministry/priests of the gospel  </a:t>
            </a:r>
            <a:r>
              <a:rPr lang="en-US" b="1" dirty="0" smtClean="0"/>
              <a:t>Rom. 15</a:t>
            </a:r>
          </a:p>
          <a:p>
            <a:r>
              <a:rPr lang="en-US" dirty="0" smtClean="0"/>
              <a:t>Thanksgiving and praise </a:t>
            </a:r>
            <a:r>
              <a:rPr lang="en-US" b="1" dirty="0" smtClean="0"/>
              <a:t>Ps. 50; 107  Heb. 13:15</a:t>
            </a:r>
          </a:p>
          <a:p>
            <a:r>
              <a:rPr lang="en-US" dirty="0" smtClean="0"/>
              <a:t>Service of faith and worship  </a:t>
            </a:r>
            <a:r>
              <a:rPr lang="en-US" b="1" dirty="0" smtClean="0"/>
              <a:t>Phil 2:17</a:t>
            </a:r>
          </a:p>
          <a:p>
            <a:r>
              <a:rPr lang="en-US" dirty="0" smtClean="0"/>
              <a:t>Broken spirit/contrite heart/humility  </a:t>
            </a:r>
            <a:r>
              <a:rPr lang="en-US" b="1" dirty="0" smtClean="0"/>
              <a:t>Ps. 51:17</a:t>
            </a:r>
          </a:p>
          <a:p>
            <a:r>
              <a:rPr lang="en-US" dirty="0" smtClean="0"/>
              <a:t>Giving  </a:t>
            </a:r>
            <a:r>
              <a:rPr lang="en-US" b="1" dirty="0" smtClean="0"/>
              <a:t>Phil. 4</a:t>
            </a:r>
          </a:p>
          <a:p>
            <a:r>
              <a:rPr lang="en-US" dirty="0" smtClean="0"/>
              <a:t>Doing good and sharing  </a:t>
            </a:r>
            <a:r>
              <a:rPr lang="en-US" b="1" dirty="0" smtClean="0"/>
              <a:t>Heb. 13:16</a:t>
            </a:r>
          </a:p>
          <a:p>
            <a:r>
              <a:rPr lang="en-US" dirty="0" smtClean="0"/>
              <a:t>One’s body, a living and holy sacrifice  </a:t>
            </a:r>
            <a:r>
              <a:rPr lang="en-US" b="1" dirty="0" smtClean="0"/>
              <a:t>Rom. 12:1</a:t>
            </a:r>
          </a:p>
          <a:p>
            <a:pPr marL="0" indent="0">
              <a:buNone/>
            </a:pPr>
            <a:endParaRPr lang="en-US" dirty="0"/>
          </a:p>
        </p:txBody>
      </p:sp>
    </p:spTree>
    <p:extLst>
      <p:ext uri="{BB962C8B-B14F-4D97-AF65-F5344CB8AC3E}">
        <p14:creationId xmlns:p14="http://schemas.microsoft.com/office/powerpoint/2010/main" val="293771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111</TotalTime>
  <Words>1219</Words>
  <Application>Microsoft Office PowerPoint</Application>
  <PresentationFormat>On-screen Show (4:3)</PresentationFormat>
  <Paragraphs>111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fall power point</vt:lpstr>
      <vt:lpstr>I Peter</vt:lpstr>
      <vt:lpstr>I Peter 2:1-12</vt:lpstr>
      <vt:lpstr>I Peter 1:1-12</vt:lpstr>
      <vt:lpstr>Jesus as a Stone</vt:lpstr>
      <vt:lpstr>Jesus as a Stone</vt:lpstr>
      <vt:lpstr>Jesus as a Stone</vt:lpstr>
      <vt:lpstr>Those who rejected/believed</vt:lpstr>
      <vt:lpstr>Believers as Living Stones</vt:lpstr>
      <vt:lpstr>Priests and Sacrifices</vt:lpstr>
      <vt:lpstr>I Pet. 2:11-12</vt:lpstr>
      <vt:lpstr>I Pet. 2:1 Definitions</vt:lpstr>
      <vt:lpstr>I Pet. 2:1 Definitions</vt:lpstr>
      <vt:lpstr>I Pet. 2:1 Definitions</vt:lpstr>
      <vt:lpstr>Hypocrisy</vt:lpstr>
      <vt:lpstr>I Pet. 2:1 Definitions</vt:lpstr>
      <vt:lpstr>I Pet. 2:1 Definitions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Peter</dc:title>
  <dc:creator>Jenny Goins</dc:creator>
  <cp:lastModifiedBy>Jenny Goins</cp:lastModifiedBy>
  <cp:revision>24</cp:revision>
  <dcterms:created xsi:type="dcterms:W3CDTF">2018-10-10T17:36:27Z</dcterms:created>
  <dcterms:modified xsi:type="dcterms:W3CDTF">2018-10-10T19:27:56Z</dcterms:modified>
</cp:coreProperties>
</file>