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57337B8-CF3A-474B-8742-BA3AD1F5089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DDF4A8-50EA-4354-8D80-1E1463B30B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Peter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mercy CAUSED believers to be born again</a:t>
            </a:r>
          </a:p>
          <a:p>
            <a:r>
              <a:rPr lang="en-US" b="1" dirty="0" smtClean="0"/>
              <a:t>I Pet. 1:3, 23</a:t>
            </a:r>
          </a:p>
          <a:p>
            <a:r>
              <a:rPr lang="en-US" dirty="0" smtClean="0"/>
              <a:t>Brought about </a:t>
            </a:r>
            <a:r>
              <a:rPr lang="en-US" b="1" dirty="0" smtClean="0"/>
              <a:t>through</a:t>
            </a:r>
            <a:r>
              <a:rPr lang="en-US" dirty="0" smtClean="0"/>
              <a:t> the resurrection of Jesus Christ from the dead  </a:t>
            </a:r>
          </a:p>
          <a:p>
            <a:r>
              <a:rPr lang="en-US" dirty="0" smtClean="0"/>
              <a:t>Not of perishable seed, but imperishable, </a:t>
            </a:r>
            <a:r>
              <a:rPr lang="en-US" b="1" dirty="0" smtClean="0"/>
              <a:t>through </a:t>
            </a:r>
            <a:r>
              <a:rPr lang="en-US" dirty="0" smtClean="0"/>
              <a:t>the living and enduring Word of God</a:t>
            </a:r>
          </a:p>
          <a:p>
            <a:r>
              <a:rPr lang="en-US" dirty="0" smtClean="0"/>
              <a:t>“Seed”: </a:t>
            </a:r>
            <a:r>
              <a:rPr lang="en-US" dirty="0" err="1" smtClean="0"/>
              <a:t>spora</a:t>
            </a:r>
            <a:r>
              <a:rPr lang="en-US" dirty="0" smtClean="0"/>
              <a:t> – the act of sowing, figuratively for spiritual seed or the Word of God</a:t>
            </a:r>
          </a:p>
          <a:p>
            <a:r>
              <a:rPr lang="en-US" dirty="0" smtClean="0"/>
              <a:t>Physical birth = perishable seed</a:t>
            </a:r>
          </a:p>
          <a:p>
            <a:r>
              <a:rPr lang="en-US" dirty="0" smtClean="0"/>
              <a:t>Spiritual birth = imperishable 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“Word”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dirty="0" err="1" smtClean="0"/>
              <a:t>Rhema</a:t>
            </a:r>
            <a:r>
              <a:rPr lang="en-US" dirty="0" smtClean="0"/>
              <a:t> and The Logos</a:t>
            </a:r>
          </a:p>
          <a:p>
            <a:r>
              <a:rPr lang="en-US" dirty="0" smtClean="0"/>
              <a:t>Logos – Jesus Christ, the expression of thought, the imperishable Word, God’s Word</a:t>
            </a:r>
          </a:p>
          <a:p>
            <a:r>
              <a:rPr lang="en-US" dirty="0" err="1" smtClean="0"/>
              <a:t>Rhema</a:t>
            </a:r>
            <a:r>
              <a:rPr lang="en-US" dirty="0" smtClean="0"/>
              <a:t> – that which is spoken, a statement, word</a:t>
            </a:r>
          </a:p>
          <a:p>
            <a:r>
              <a:rPr lang="en-US" b="1" dirty="0" smtClean="0"/>
              <a:t>I Pet. 1:23 </a:t>
            </a:r>
            <a:r>
              <a:rPr lang="en-US" dirty="0" smtClean="0"/>
              <a:t>They believed through the living and enduring word – Logos – of God</a:t>
            </a:r>
          </a:p>
          <a:p>
            <a:r>
              <a:rPr lang="en-US" b="1" dirty="0" smtClean="0"/>
              <a:t>I Pet. 1:25  </a:t>
            </a:r>
            <a:r>
              <a:rPr lang="en-US" dirty="0" smtClean="0"/>
              <a:t>But the word – </a:t>
            </a:r>
            <a:r>
              <a:rPr lang="en-US" dirty="0" err="1" smtClean="0"/>
              <a:t>rhema</a:t>
            </a:r>
            <a:r>
              <a:rPr lang="en-US" dirty="0" smtClean="0"/>
              <a:t> – of the Lord endures forever. And this is the word – </a:t>
            </a:r>
            <a:r>
              <a:rPr lang="en-US" dirty="0" err="1" smtClean="0"/>
              <a:t>rhema</a:t>
            </a:r>
            <a:r>
              <a:rPr lang="en-US" dirty="0" smtClean="0"/>
              <a:t> – which was preached to you.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and I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3:5 </a:t>
            </a:r>
            <a:r>
              <a:rPr lang="en-US" dirty="0" smtClean="0"/>
              <a:t>a person must be born of water (flesh, physical) and the Spirit (spiritual) in order to ENTER the kingdom of God</a:t>
            </a:r>
          </a:p>
          <a:p>
            <a:r>
              <a:rPr lang="en-US" b="1" dirty="0" smtClean="0"/>
              <a:t>John 3:3 </a:t>
            </a:r>
            <a:r>
              <a:rPr lang="en-US" dirty="0" smtClean="0"/>
              <a:t>No one can SEE the kingdom of God unless he is born again.</a:t>
            </a:r>
          </a:p>
          <a:p>
            <a:r>
              <a:rPr lang="en-US" b="1" dirty="0" smtClean="0"/>
              <a:t>I John 3:7 </a:t>
            </a:r>
            <a:r>
              <a:rPr lang="en-US" dirty="0" smtClean="0"/>
              <a:t>IF you are born again you practice righteousness, not sin</a:t>
            </a:r>
          </a:p>
          <a:p>
            <a:r>
              <a:rPr lang="en-US" b="1" dirty="0" smtClean="0"/>
              <a:t>I John 3:9 </a:t>
            </a:r>
            <a:r>
              <a:rPr lang="en-US" dirty="0" smtClean="0"/>
              <a:t>Result of Holy Spirit abiding within</a:t>
            </a:r>
          </a:p>
          <a:p>
            <a:r>
              <a:rPr lang="en-US" b="1" dirty="0" smtClean="0"/>
              <a:t>IF</a:t>
            </a:r>
            <a:r>
              <a:rPr lang="en-US" dirty="0" smtClean="0"/>
              <a:t> we practice sin, as a habit of life, we are of the Devil</a:t>
            </a:r>
          </a:p>
          <a:p>
            <a:r>
              <a:rPr lang="en-US" b="1" dirty="0" smtClean="0"/>
              <a:t>I John 5:1,3 </a:t>
            </a:r>
            <a:r>
              <a:rPr lang="en-US" dirty="0" smtClean="0"/>
              <a:t>We love the Father/keep His commands</a:t>
            </a:r>
          </a:p>
          <a:p>
            <a:r>
              <a:rPr lang="en-US" b="1" dirty="0" smtClean="0"/>
              <a:t>I John 5:8 </a:t>
            </a:r>
            <a:r>
              <a:rPr lang="en-US" dirty="0" smtClean="0"/>
              <a:t>We are kept by God from the evil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“Love” in I Peter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1:22</a:t>
            </a:r>
            <a:r>
              <a:rPr lang="en-US" dirty="0" smtClean="0"/>
              <a:t> Since you have in obedience to the truth purified your souls for a sincere love (</a:t>
            </a:r>
            <a:r>
              <a:rPr lang="en-US" dirty="0" err="1" smtClean="0"/>
              <a:t>phileo</a:t>
            </a:r>
            <a:r>
              <a:rPr lang="en-US" dirty="0" smtClean="0"/>
              <a:t>) of the brethren</a:t>
            </a:r>
          </a:p>
          <a:p>
            <a:r>
              <a:rPr lang="en-US" dirty="0" smtClean="0"/>
              <a:t>Purified: “</a:t>
            </a:r>
            <a:r>
              <a:rPr lang="en-US" dirty="0" err="1" smtClean="0"/>
              <a:t>hagnizo</a:t>
            </a:r>
            <a:r>
              <a:rPr lang="en-US" dirty="0" smtClean="0"/>
              <a:t>” – sanctify, consecrate</a:t>
            </a:r>
          </a:p>
          <a:p>
            <a:r>
              <a:rPr lang="en-US" dirty="0" smtClean="0"/>
              <a:t>Believers are to fervently love (</a:t>
            </a:r>
            <a:r>
              <a:rPr lang="en-US" dirty="0" err="1" smtClean="0"/>
              <a:t>agapao</a:t>
            </a:r>
            <a:r>
              <a:rPr lang="en-US" dirty="0" smtClean="0"/>
              <a:t>) one another from the heart</a:t>
            </a:r>
          </a:p>
          <a:p>
            <a:r>
              <a:rPr lang="en-US" dirty="0" smtClean="0"/>
              <a:t>Fervently: </a:t>
            </a:r>
            <a:r>
              <a:rPr lang="en-US" dirty="0" err="1" smtClean="0"/>
              <a:t>ekteros</a:t>
            </a:r>
            <a:r>
              <a:rPr lang="en-US" dirty="0" smtClean="0"/>
              <a:t> – earnestly, strenuously, describing the verbal idea of extended out to its necessary potential; without slack, undue let up (as completely taut)</a:t>
            </a:r>
          </a:p>
          <a:p>
            <a:r>
              <a:rPr lang="en-US" dirty="0" smtClean="0"/>
              <a:t>Instruction; so </a:t>
            </a:r>
            <a:r>
              <a:rPr lang="en-US" b="1" dirty="0" smtClean="0"/>
              <a:t>not</a:t>
            </a:r>
            <a:r>
              <a:rPr lang="en-US" dirty="0" smtClean="0"/>
              <a:t> an emotion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2:1-8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Therefore:</a:t>
            </a:r>
            <a:r>
              <a:rPr lang="en-US" dirty="0" smtClean="0"/>
              <a:t> Since you have been born again and believed the Word preached to you…</a:t>
            </a:r>
          </a:p>
          <a:p>
            <a:r>
              <a:rPr lang="en-US" dirty="0" smtClean="0"/>
              <a:t>Put aside: malice, deceit, hypocrisy, envy, slander</a:t>
            </a:r>
          </a:p>
          <a:p>
            <a:r>
              <a:rPr lang="en-US" b="1" dirty="0"/>
              <a:t>2</a:t>
            </a:r>
            <a:r>
              <a:rPr lang="en-US" b="1" dirty="0" smtClean="0"/>
              <a:t>:2</a:t>
            </a:r>
            <a:r>
              <a:rPr lang="en-US" dirty="0" smtClean="0"/>
              <a:t> LONG for the pure milk of the Word</a:t>
            </a:r>
          </a:p>
          <a:p>
            <a:r>
              <a:rPr lang="en-US" dirty="0" smtClean="0"/>
              <a:t>So that, you will grow in salvation (not the word)</a:t>
            </a:r>
          </a:p>
          <a:p>
            <a:r>
              <a:rPr lang="en-US" b="1" dirty="0" smtClean="0"/>
              <a:t>Is growing in your salvation, growing in the Word?</a:t>
            </a:r>
          </a:p>
          <a:p>
            <a:r>
              <a:rPr lang="en-US" b="1" dirty="0" smtClean="0"/>
              <a:t>2:4 </a:t>
            </a:r>
            <a:r>
              <a:rPr lang="en-US" dirty="0" smtClean="0"/>
              <a:t>Believers are living stones/spiritual house</a:t>
            </a:r>
          </a:p>
          <a:p>
            <a:r>
              <a:rPr lang="en-US" b="1" dirty="0" smtClean="0"/>
              <a:t>2:6 </a:t>
            </a:r>
            <a:r>
              <a:rPr lang="en-US" dirty="0" smtClean="0"/>
              <a:t>Jesus is the cornerstone</a:t>
            </a:r>
          </a:p>
          <a:p>
            <a:r>
              <a:rPr lang="en-US" b="1" dirty="0" smtClean="0"/>
              <a:t>2:6 </a:t>
            </a:r>
            <a:r>
              <a:rPr lang="en-US" dirty="0" smtClean="0"/>
              <a:t>Believers won’t be disappointed or put to shame</a:t>
            </a:r>
          </a:p>
          <a:p>
            <a:r>
              <a:rPr lang="en-US" b="1" dirty="0" smtClean="0"/>
              <a:t>2:8 </a:t>
            </a:r>
            <a:r>
              <a:rPr lang="en-US" dirty="0" smtClean="0"/>
              <a:t>Unbelievers, those who reject Jesus, are disobedient to the Word: appointed doom awaits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2:9-25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2:9 </a:t>
            </a:r>
            <a:r>
              <a:rPr lang="en-US" dirty="0" smtClean="0"/>
              <a:t>Chosen race, royal priesthood, holy nation, God’s own possession, called OUT of darkness, INTO His marvelous light: Why?</a:t>
            </a:r>
          </a:p>
          <a:p>
            <a:r>
              <a:rPr lang="en-US" dirty="0" smtClean="0"/>
              <a:t> TO PROCLAIM HIS EXCELLENCIES</a:t>
            </a:r>
          </a:p>
          <a:p>
            <a:r>
              <a:rPr lang="en-US" b="1" dirty="0" smtClean="0"/>
              <a:t>2:11-12</a:t>
            </a:r>
            <a:r>
              <a:rPr lang="en-US" dirty="0" smtClean="0"/>
              <a:t> To keep my behavior/conduct excellent and honorable to glorify God</a:t>
            </a:r>
          </a:p>
          <a:p>
            <a:r>
              <a:rPr lang="en-US" b="1" dirty="0" smtClean="0"/>
              <a:t>2:13-17</a:t>
            </a:r>
            <a:r>
              <a:rPr lang="en-US" dirty="0" smtClean="0"/>
              <a:t> Submit: to every human institution, masters</a:t>
            </a:r>
          </a:p>
          <a:p>
            <a:r>
              <a:rPr lang="en-US" b="1" dirty="0" smtClean="0"/>
              <a:t>2:18-25</a:t>
            </a:r>
            <a:r>
              <a:rPr lang="en-US" dirty="0" smtClean="0"/>
              <a:t> Christ is our example in unjust suffering</a:t>
            </a:r>
          </a:p>
          <a:p>
            <a:r>
              <a:rPr lang="en-US" dirty="0" smtClean="0"/>
              <a:t>How do </a:t>
            </a:r>
            <a:r>
              <a:rPr lang="en-US" b="1" dirty="0" smtClean="0"/>
              <a:t>YOU </a:t>
            </a:r>
            <a:r>
              <a:rPr lang="en-US" dirty="0" smtClean="0"/>
              <a:t>live under unjust suffering?</a:t>
            </a:r>
          </a:p>
          <a:p>
            <a:r>
              <a:rPr lang="en-US" dirty="0" smtClean="0"/>
              <a:t>Are </a:t>
            </a:r>
            <a:r>
              <a:rPr lang="en-US" b="1" dirty="0" smtClean="0"/>
              <a:t>YOU</a:t>
            </a:r>
            <a:r>
              <a:rPr lang="en-US" dirty="0" smtClean="0"/>
              <a:t> being that example of God’s own possession?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167</TotalTime>
  <Words>537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fall power point</vt:lpstr>
      <vt:lpstr>I Peter</vt:lpstr>
      <vt:lpstr>Born Again</vt:lpstr>
      <vt:lpstr>“Word” of God</vt:lpstr>
      <vt:lpstr>John and I John</vt:lpstr>
      <vt:lpstr>“Love” in I Peter</vt:lpstr>
      <vt:lpstr>I Peter 2:1-8</vt:lpstr>
      <vt:lpstr>I Peter 2:9-25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Peter</dc:title>
  <dc:creator>Jenny Goins</dc:creator>
  <cp:lastModifiedBy>Jenny Goins</cp:lastModifiedBy>
  <cp:revision>18</cp:revision>
  <dcterms:created xsi:type="dcterms:W3CDTF">2018-10-03T15:23:38Z</dcterms:created>
  <dcterms:modified xsi:type="dcterms:W3CDTF">2018-10-03T18:11:17Z</dcterms:modified>
</cp:coreProperties>
</file>