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D9E9C1D2-5228-4F5C-8054-B5163B1112AE}" type="datetimeFigureOut">
              <a:rPr lang="en-US" smtClean="0"/>
              <a:t>9/26/2018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9E9C1D2-5228-4F5C-8054-B5163B1112AE}" type="datetimeFigureOut">
              <a:rPr lang="en-US" smtClean="0"/>
              <a:t>9/26/2018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428F4D-3FB2-435E-9815-0264FE5113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9E9C1D2-5228-4F5C-8054-B5163B1112AE}" type="datetimeFigureOut">
              <a:rPr lang="en-US" smtClean="0"/>
              <a:t>9/26/2018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428F4D-3FB2-435E-9815-0264FE5113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Peter</a:t>
            </a:r>
            <a:endParaRPr lang="en-US" dirty="0"/>
          </a:p>
        </p:txBody>
      </p:sp>
      <p:sp>
        <p:nvSpPr>
          <p:cNvPr id="3" name="Subtitle 2"/>
          <p:cNvSpPr>
            <a:spLocks noGrp="1"/>
          </p:cNvSpPr>
          <p:nvPr>
            <p:ph type="subTitle" idx="1"/>
          </p:nvPr>
        </p:nvSpPr>
        <p:spPr/>
        <p:txBody>
          <a:bodyPr/>
          <a:lstStyle/>
          <a:p>
            <a:r>
              <a:rPr lang="en-US" dirty="0" smtClean="0"/>
              <a:t>Lesson 4</a:t>
            </a:r>
            <a:endParaRPr lang="en-US" dirty="0"/>
          </a:p>
        </p:txBody>
      </p:sp>
    </p:spTree>
    <p:extLst>
      <p:ext uri="{BB962C8B-B14F-4D97-AF65-F5344CB8AC3E}">
        <p14:creationId xmlns:p14="http://schemas.microsoft.com/office/powerpoint/2010/main" val="3410411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b="1" dirty="0" smtClean="0"/>
              <a:t>Our response to our Savior during trials?</a:t>
            </a:r>
          </a:p>
          <a:p>
            <a:r>
              <a:rPr lang="en-US" b="1" dirty="0" smtClean="0"/>
              <a:t>I Pet. 1:8  </a:t>
            </a:r>
            <a:r>
              <a:rPr lang="en-US" dirty="0" smtClean="0"/>
              <a:t>Love Him, though we have not seen Him</a:t>
            </a:r>
          </a:p>
          <a:p>
            <a:r>
              <a:rPr lang="en-US" b="1" dirty="0" smtClean="0"/>
              <a:t>I Pet. 1:8  </a:t>
            </a:r>
            <a:r>
              <a:rPr lang="en-US" dirty="0" smtClean="0"/>
              <a:t>Believe Him, Trust Him, though we do not see Him now</a:t>
            </a:r>
          </a:p>
          <a:p>
            <a:r>
              <a:rPr lang="en-US" b="1" dirty="0" smtClean="0"/>
              <a:t>I Pet. 1:5 </a:t>
            </a:r>
            <a:r>
              <a:rPr lang="en-US" dirty="0" smtClean="0"/>
              <a:t>Remember we are protected by the power of God, through faith for a salvation ready to be revealed in the last time.</a:t>
            </a:r>
          </a:p>
          <a:p>
            <a:r>
              <a:rPr lang="en-US" b="1" dirty="0" smtClean="0"/>
              <a:t>Rom. 5:5 </a:t>
            </a:r>
            <a:r>
              <a:rPr lang="en-US" dirty="0" smtClean="0"/>
              <a:t>Remember that the love of God is being poured out in our hearts through the Holy Spirit</a:t>
            </a:r>
          </a:p>
          <a:p>
            <a:r>
              <a:rPr lang="en-US" dirty="0" smtClean="0"/>
              <a:t>This is the sanctifying work of the Holy Spirit in our lives, </a:t>
            </a:r>
            <a:r>
              <a:rPr lang="en-US" b="1" dirty="0" smtClean="0"/>
              <a:t>proving our faith to be real</a:t>
            </a:r>
            <a:br>
              <a:rPr lang="en-US" b="1" dirty="0" smtClean="0"/>
            </a:br>
            <a:endParaRPr lang="en-US" b="1" dirty="0"/>
          </a:p>
        </p:txBody>
      </p:sp>
    </p:spTree>
    <p:extLst>
      <p:ext uri="{BB962C8B-B14F-4D97-AF65-F5344CB8AC3E}">
        <p14:creationId xmlns:p14="http://schemas.microsoft.com/office/powerpoint/2010/main" val="2621053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a:t>
            </a:r>
            <a:endParaRPr lang="en-US" dirty="0"/>
          </a:p>
        </p:txBody>
      </p:sp>
      <p:sp>
        <p:nvSpPr>
          <p:cNvPr id="3" name="Content Placeholder 2"/>
          <p:cNvSpPr>
            <a:spLocks noGrp="1"/>
          </p:cNvSpPr>
          <p:nvPr>
            <p:ph idx="1"/>
          </p:nvPr>
        </p:nvSpPr>
        <p:spPr/>
        <p:txBody>
          <a:bodyPr/>
          <a:lstStyle/>
          <a:p>
            <a:r>
              <a:rPr lang="en-US" b="1" dirty="0" smtClean="0"/>
              <a:t>I Pet. 1:3-12</a:t>
            </a:r>
          </a:p>
          <a:p>
            <a:r>
              <a:rPr lang="en-US" dirty="0" smtClean="0"/>
              <a:t>Based on God’s great mercy  </a:t>
            </a:r>
            <a:r>
              <a:rPr lang="en-US" b="1" dirty="0" smtClean="0"/>
              <a:t>1:3</a:t>
            </a:r>
          </a:p>
          <a:p>
            <a:r>
              <a:rPr lang="en-US" dirty="0" smtClean="0"/>
              <a:t>God </a:t>
            </a:r>
            <a:r>
              <a:rPr lang="en-US" b="1" dirty="0" smtClean="0"/>
              <a:t>caused</a:t>
            </a:r>
            <a:r>
              <a:rPr lang="en-US" dirty="0" smtClean="0"/>
              <a:t> us to be born again through Jesus’ resurrection </a:t>
            </a:r>
            <a:r>
              <a:rPr lang="en-US" b="1" dirty="0" smtClean="0"/>
              <a:t>1:3</a:t>
            </a:r>
          </a:p>
          <a:p>
            <a:r>
              <a:rPr lang="en-US" dirty="0" smtClean="0"/>
              <a:t>It will be completely revealed in the last time </a:t>
            </a:r>
            <a:r>
              <a:rPr lang="en-US" b="1" dirty="0" smtClean="0"/>
              <a:t>1:5</a:t>
            </a:r>
          </a:p>
          <a:p>
            <a:r>
              <a:rPr lang="en-US" dirty="0" smtClean="0"/>
              <a:t>It’s by faith </a:t>
            </a:r>
            <a:r>
              <a:rPr lang="en-US" b="1" dirty="0" smtClean="0"/>
              <a:t>1:5</a:t>
            </a:r>
          </a:p>
          <a:p>
            <a:r>
              <a:rPr lang="en-US" dirty="0" smtClean="0"/>
              <a:t>My </a:t>
            </a:r>
            <a:r>
              <a:rPr lang="en-US" b="1" dirty="0" smtClean="0"/>
              <a:t>soul</a:t>
            </a:r>
            <a:r>
              <a:rPr lang="en-US" dirty="0" smtClean="0"/>
              <a:t> is saved </a:t>
            </a:r>
            <a:r>
              <a:rPr lang="en-US" b="1" dirty="0" smtClean="0"/>
              <a:t>1:9</a:t>
            </a:r>
          </a:p>
          <a:p>
            <a:r>
              <a:rPr lang="en-US" dirty="0" smtClean="0"/>
              <a:t>It was prophesied by the OT prophets, and angels long to look into it!  </a:t>
            </a:r>
            <a:r>
              <a:rPr lang="en-US" b="1" dirty="0" smtClean="0"/>
              <a:t>1:10-12</a:t>
            </a:r>
          </a:p>
          <a:p>
            <a:r>
              <a:rPr lang="en-US" dirty="0" smtClean="0"/>
              <a:t>It’s by God’s grace  </a:t>
            </a:r>
            <a:r>
              <a:rPr lang="en-US" b="1" dirty="0" smtClean="0"/>
              <a:t>1:10</a:t>
            </a:r>
          </a:p>
          <a:p>
            <a:r>
              <a:rPr lang="en-US" dirty="0" smtClean="0"/>
              <a:t>It was announced/preached in the gospel  </a:t>
            </a:r>
            <a:r>
              <a:rPr lang="en-US" b="1" dirty="0" smtClean="0"/>
              <a:t>1:12</a:t>
            </a:r>
            <a:endParaRPr lang="en-US" b="1" dirty="0"/>
          </a:p>
        </p:txBody>
      </p:sp>
    </p:spTree>
    <p:extLst>
      <p:ext uri="{BB962C8B-B14F-4D97-AF65-F5344CB8AC3E}">
        <p14:creationId xmlns:p14="http://schemas.microsoft.com/office/powerpoint/2010/main" val="21110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a:t>
            </a:r>
            <a:endParaRPr lang="en-US" dirty="0"/>
          </a:p>
        </p:txBody>
      </p:sp>
      <p:sp>
        <p:nvSpPr>
          <p:cNvPr id="3" name="Content Placeholder 2"/>
          <p:cNvSpPr>
            <a:spLocks noGrp="1"/>
          </p:cNvSpPr>
          <p:nvPr>
            <p:ph idx="1"/>
          </p:nvPr>
        </p:nvSpPr>
        <p:spPr/>
        <p:txBody>
          <a:bodyPr/>
          <a:lstStyle/>
          <a:p>
            <a:r>
              <a:rPr lang="en-US" b="1" dirty="0" smtClean="0"/>
              <a:t>Def</a:t>
            </a:r>
            <a:r>
              <a:rPr lang="en-US" dirty="0" smtClean="0"/>
              <a:t>. “God’s rescue which delivers believers out of destruction and into His safety.”  </a:t>
            </a:r>
            <a:r>
              <a:rPr lang="en-US" dirty="0" err="1" smtClean="0"/>
              <a:t>Zod</a:t>
            </a:r>
            <a:r>
              <a:rPr lang="en-US" dirty="0" smtClean="0"/>
              <a:t>.</a:t>
            </a:r>
          </a:p>
          <a:p>
            <a:r>
              <a:rPr lang="en-US" dirty="0" smtClean="0"/>
              <a:t>Safety, deliverance, preservation from danger or destruction</a:t>
            </a:r>
          </a:p>
          <a:p>
            <a:r>
              <a:rPr lang="en-US" b="1" dirty="0" smtClean="0"/>
              <a:t>Three tenses of salvation:</a:t>
            </a:r>
          </a:p>
          <a:p>
            <a:r>
              <a:rPr lang="en-US" b="1" dirty="0" smtClean="0"/>
              <a:t>Past:</a:t>
            </a:r>
            <a:r>
              <a:rPr lang="en-US" dirty="0" smtClean="0"/>
              <a:t>  freed from sin’s penalty – God’s wrath, wages of sin is death, Lake of Fire. </a:t>
            </a:r>
            <a:r>
              <a:rPr lang="en-US" b="1" dirty="0" smtClean="0"/>
              <a:t>Justification</a:t>
            </a:r>
          </a:p>
          <a:p>
            <a:r>
              <a:rPr lang="en-US" b="1" dirty="0" smtClean="0"/>
              <a:t>Present:</a:t>
            </a:r>
            <a:r>
              <a:rPr lang="en-US" dirty="0" smtClean="0"/>
              <a:t> freed from sin’s power – in daily life I no longer walk according to the flesh; </a:t>
            </a:r>
            <a:r>
              <a:rPr lang="en-US" b="1" dirty="0" smtClean="0"/>
              <a:t>Sanctification</a:t>
            </a:r>
          </a:p>
          <a:p>
            <a:r>
              <a:rPr lang="en-US" b="1" dirty="0" smtClean="0"/>
              <a:t>Future:</a:t>
            </a:r>
            <a:r>
              <a:rPr lang="en-US" dirty="0" smtClean="0"/>
              <a:t> freed from sin’s presence –  in the future, we get our new bodies: </a:t>
            </a:r>
            <a:r>
              <a:rPr lang="en-US" b="1" dirty="0" smtClean="0"/>
              <a:t>Glorification</a:t>
            </a:r>
          </a:p>
          <a:p>
            <a:r>
              <a:rPr lang="en-US" dirty="0" smtClean="0"/>
              <a:t>My salvation is ready to be revealed: </a:t>
            </a:r>
            <a:r>
              <a:rPr lang="en-US" b="1" dirty="0" smtClean="0"/>
              <a:t>I Pet. 1:5</a:t>
            </a:r>
          </a:p>
          <a:p>
            <a:endParaRPr lang="en-US" dirty="0"/>
          </a:p>
        </p:txBody>
      </p:sp>
    </p:spTree>
    <p:extLst>
      <p:ext uri="{BB962C8B-B14F-4D97-AF65-F5344CB8AC3E}">
        <p14:creationId xmlns:p14="http://schemas.microsoft.com/office/powerpoint/2010/main" val="28985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Proof/Genuineness of Faith</a:t>
            </a:r>
            <a:endParaRPr lang="en-US" dirty="0"/>
          </a:p>
        </p:txBody>
      </p:sp>
      <p:sp>
        <p:nvSpPr>
          <p:cNvPr id="3" name="Content Placeholder 2"/>
          <p:cNvSpPr>
            <a:spLocks noGrp="1"/>
          </p:cNvSpPr>
          <p:nvPr>
            <p:ph idx="1"/>
          </p:nvPr>
        </p:nvSpPr>
        <p:spPr/>
        <p:txBody>
          <a:bodyPr/>
          <a:lstStyle/>
          <a:p>
            <a:r>
              <a:rPr lang="en-US" b="1" dirty="0" smtClean="0"/>
              <a:t>I Pet. 1:7 </a:t>
            </a:r>
            <a:r>
              <a:rPr lang="en-US" dirty="0" smtClean="0"/>
              <a:t>It’s ongoing, being tested by fire, it MUST be a proven faith</a:t>
            </a:r>
          </a:p>
          <a:p>
            <a:r>
              <a:rPr lang="en-US" dirty="0" smtClean="0"/>
              <a:t>It’s part of present-tense salvation = sanctification </a:t>
            </a:r>
            <a:r>
              <a:rPr lang="en-US" b="1" dirty="0" smtClean="0"/>
              <a:t>Rom. 8:2-14</a:t>
            </a:r>
          </a:p>
          <a:p>
            <a:r>
              <a:rPr lang="en-US" dirty="0" smtClean="0"/>
              <a:t>The Holy Spirit is testifying with my spirit that I am a child of God  </a:t>
            </a:r>
            <a:r>
              <a:rPr lang="en-US" b="1" dirty="0" smtClean="0"/>
              <a:t>Rom. 8:16</a:t>
            </a:r>
          </a:p>
          <a:p>
            <a:pPr marL="0" indent="0">
              <a:buNone/>
            </a:pPr>
            <a:endParaRPr lang="en-US" dirty="0"/>
          </a:p>
        </p:txBody>
      </p:sp>
    </p:spTree>
    <p:extLst>
      <p:ext uri="{BB962C8B-B14F-4D97-AF65-F5344CB8AC3E}">
        <p14:creationId xmlns:p14="http://schemas.microsoft.com/office/powerpoint/2010/main" val="32190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Trials</a:t>
            </a:r>
            <a:endParaRPr lang="en-US" dirty="0"/>
          </a:p>
        </p:txBody>
      </p:sp>
      <p:sp>
        <p:nvSpPr>
          <p:cNvPr id="3" name="Content Placeholder 2"/>
          <p:cNvSpPr>
            <a:spLocks noGrp="1"/>
          </p:cNvSpPr>
          <p:nvPr>
            <p:ph idx="1"/>
          </p:nvPr>
        </p:nvSpPr>
        <p:spPr/>
        <p:txBody>
          <a:bodyPr/>
          <a:lstStyle/>
          <a:p>
            <a:r>
              <a:rPr lang="en-US" b="1" dirty="0"/>
              <a:t>Trials: </a:t>
            </a:r>
            <a:r>
              <a:rPr lang="en-US" b="1" dirty="0" err="1"/>
              <a:t>peirasmos</a:t>
            </a:r>
            <a:r>
              <a:rPr lang="en-US" b="1" dirty="0"/>
              <a:t> – </a:t>
            </a:r>
            <a:r>
              <a:rPr lang="en-US" dirty="0"/>
              <a:t>to make trial of, try, tempt, a putting to the test, </a:t>
            </a:r>
            <a:r>
              <a:rPr lang="en-US" b="1" dirty="0"/>
              <a:t>spoken of persons only. </a:t>
            </a:r>
            <a:r>
              <a:rPr lang="en-US" dirty="0"/>
              <a:t>When </a:t>
            </a:r>
            <a:r>
              <a:rPr lang="en-US" i="1" dirty="0"/>
              <a:t>God</a:t>
            </a:r>
            <a:r>
              <a:rPr lang="en-US" dirty="0"/>
              <a:t> is the agent, </a:t>
            </a:r>
            <a:r>
              <a:rPr lang="en-US" dirty="0" err="1"/>
              <a:t>peirasmos</a:t>
            </a:r>
            <a:r>
              <a:rPr lang="en-US" dirty="0"/>
              <a:t> is for the purpose of proving someone, NEVER for the purpose of causing him to fall. If it is the </a:t>
            </a:r>
            <a:r>
              <a:rPr lang="en-US" i="1" dirty="0"/>
              <a:t>devil</a:t>
            </a:r>
            <a:r>
              <a:rPr lang="en-US" dirty="0"/>
              <a:t> who tempts</a:t>
            </a:r>
            <a:r>
              <a:rPr lang="en-US" dirty="0" smtClean="0"/>
              <a:t>, then </a:t>
            </a:r>
            <a:r>
              <a:rPr lang="en-US" dirty="0"/>
              <a:t>it is </a:t>
            </a:r>
            <a:r>
              <a:rPr lang="en-US" dirty="0" smtClean="0"/>
              <a:t>for the purpose of causing one to fall.  </a:t>
            </a:r>
            <a:r>
              <a:rPr lang="en-US" dirty="0" err="1"/>
              <a:t>Zod</a:t>
            </a:r>
            <a:r>
              <a:rPr lang="en-US" dirty="0"/>
              <a:t>.</a:t>
            </a:r>
            <a:endParaRPr lang="en-US" b="1" dirty="0"/>
          </a:p>
          <a:p>
            <a:r>
              <a:rPr lang="en-US" dirty="0" smtClean="0"/>
              <a:t>A state of trial in which God brings His people through adversity and affliction in order to encourage and prove their faith and confidence in Him. In the opposite way, man “tempts” God by distrusting Him and complaining to Him.</a:t>
            </a:r>
            <a:endParaRPr lang="en-US" dirty="0"/>
          </a:p>
        </p:txBody>
      </p:sp>
    </p:spTree>
    <p:extLst>
      <p:ext uri="{BB962C8B-B14F-4D97-AF65-F5344CB8AC3E}">
        <p14:creationId xmlns:p14="http://schemas.microsoft.com/office/powerpoint/2010/main" val="3723228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Trials ( a little application)</a:t>
            </a:r>
            <a:endParaRPr lang="en-US" dirty="0"/>
          </a:p>
        </p:txBody>
      </p:sp>
      <p:sp>
        <p:nvSpPr>
          <p:cNvPr id="3" name="Content Placeholder 2"/>
          <p:cNvSpPr>
            <a:spLocks noGrp="1"/>
          </p:cNvSpPr>
          <p:nvPr>
            <p:ph idx="1"/>
          </p:nvPr>
        </p:nvSpPr>
        <p:spPr/>
        <p:txBody>
          <a:bodyPr/>
          <a:lstStyle/>
          <a:p>
            <a:r>
              <a:rPr lang="en-US" dirty="0" smtClean="0"/>
              <a:t>So what if you fail in a trial?</a:t>
            </a:r>
          </a:p>
          <a:p>
            <a:r>
              <a:rPr lang="en-US" dirty="0" smtClean="0"/>
              <a:t>What does failure in a trial look like?</a:t>
            </a:r>
          </a:p>
          <a:p>
            <a:r>
              <a:rPr lang="en-US" dirty="0" smtClean="0"/>
              <a:t>Is your faith “proven” untrue?</a:t>
            </a:r>
          </a:p>
          <a:p>
            <a:r>
              <a:rPr lang="en-US" dirty="0" smtClean="0"/>
              <a:t>What would a faith that is proven untrue look like?</a:t>
            </a:r>
          </a:p>
          <a:p>
            <a:r>
              <a:rPr lang="en-US" dirty="0" smtClean="0"/>
              <a:t>How do </a:t>
            </a:r>
            <a:r>
              <a:rPr lang="en-US" b="1" dirty="0" smtClean="0"/>
              <a:t>YOU</a:t>
            </a:r>
            <a:r>
              <a:rPr lang="en-US" dirty="0" smtClean="0"/>
              <a:t> react to trials?</a:t>
            </a:r>
          </a:p>
          <a:p>
            <a:r>
              <a:rPr lang="en-US" dirty="0" smtClean="0"/>
              <a:t>Do you react with joy EVERY time?</a:t>
            </a:r>
          </a:p>
          <a:p>
            <a:r>
              <a:rPr lang="en-US" b="1" dirty="0" smtClean="0"/>
              <a:t>I Pet. 1:6 </a:t>
            </a:r>
            <a:r>
              <a:rPr lang="en-US" dirty="0" smtClean="0"/>
              <a:t>says you greatly rejoice!</a:t>
            </a:r>
          </a:p>
          <a:p>
            <a:r>
              <a:rPr lang="en-US" dirty="0" smtClean="0"/>
              <a:t>What if you DON’T greatly rejoice?</a:t>
            </a:r>
          </a:p>
          <a:p>
            <a:r>
              <a:rPr lang="en-US" dirty="0" smtClean="0"/>
              <a:t>What does greatly rejoice mean? What does that even LOOK like?</a:t>
            </a:r>
          </a:p>
          <a:p>
            <a:endParaRPr lang="en-US" dirty="0"/>
          </a:p>
        </p:txBody>
      </p:sp>
    </p:spTree>
    <p:extLst>
      <p:ext uri="{BB962C8B-B14F-4D97-AF65-F5344CB8AC3E}">
        <p14:creationId xmlns:p14="http://schemas.microsoft.com/office/powerpoint/2010/main" val="1430339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your faith</a:t>
            </a:r>
            <a:endParaRPr lang="en-US" dirty="0"/>
          </a:p>
        </p:txBody>
      </p:sp>
      <p:sp>
        <p:nvSpPr>
          <p:cNvPr id="3" name="Content Placeholder 2"/>
          <p:cNvSpPr>
            <a:spLocks noGrp="1"/>
          </p:cNvSpPr>
          <p:nvPr>
            <p:ph idx="1"/>
          </p:nvPr>
        </p:nvSpPr>
        <p:spPr/>
        <p:txBody>
          <a:bodyPr/>
          <a:lstStyle/>
          <a:p>
            <a:r>
              <a:rPr lang="en-US" dirty="0" smtClean="0"/>
              <a:t>Proof: </a:t>
            </a:r>
            <a:r>
              <a:rPr lang="en-US" dirty="0" err="1" smtClean="0"/>
              <a:t>dokimion</a:t>
            </a:r>
            <a:r>
              <a:rPr lang="en-US" dirty="0" smtClean="0"/>
              <a:t> – Approved, tried. The means of proving, a criterion or test by which anything is proved or tried, as faith by afflictions (</a:t>
            </a:r>
            <a:r>
              <a:rPr lang="en-US" dirty="0"/>
              <a:t>J</a:t>
            </a:r>
            <a:r>
              <a:rPr lang="en-US" dirty="0" smtClean="0"/>
              <a:t>ames 1:3). In </a:t>
            </a:r>
            <a:r>
              <a:rPr lang="en-US" b="1" dirty="0" smtClean="0"/>
              <a:t>I Peter 1:7 </a:t>
            </a:r>
            <a:r>
              <a:rPr lang="en-US" dirty="0" smtClean="0"/>
              <a:t>the meaning is slightly different. Here it reflects an adjectival sense which means genuine or approved. In NT times it was used of metals that were without alloy/impurities. Peter uses the word as  substantive (firm basis in reality) referring to the </a:t>
            </a:r>
            <a:r>
              <a:rPr lang="en-US" b="1" dirty="0" smtClean="0"/>
              <a:t>genuineness</a:t>
            </a:r>
            <a:r>
              <a:rPr lang="en-US" dirty="0" smtClean="0"/>
              <a:t> of faith.</a:t>
            </a:r>
          </a:p>
          <a:p>
            <a:r>
              <a:rPr lang="en-US" b="1" dirty="0" smtClean="0"/>
              <a:t>James 1:3 </a:t>
            </a:r>
            <a:r>
              <a:rPr lang="en-US" dirty="0" smtClean="0"/>
              <a:t>…knowing that the testing of your faith produces endurance. </a:t>
            </a:r>
          </a:p>
          <a:p>
            <a:r>
              <a:rPr lang="en-US" dirty="0" smtClean="0"/>
              <a:t>Result: Praise, honor and glory at Jesus’ revelation  </a:t>
            </a:r>
            <a:r>
              <a:rPr lang="en-US" b="1" dirty="0" smtClean="0"/>
              <a:t>I Pet.  1:7</a:t>
            </a:r>
            <a:endParaRPr lang="en-US" b="1" dirty="0"/>
          </a:p>
        </p:txBody>
      </p:sp>
    </p:spTree>
    <p:extLst>
      <p:ext uri="{BB962C8B-B14F-4D97-AF65-F5344CB8AC3E}">
        <p14:creationId xmlns:p14="http://schemas.microsoft.com/office/powerpoint/2010/main" val="2314200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References</a:t>
            </a:r>
            <a:endParaRPr lang="en-US" dirty="0"/>
          </a:p>
        </p:txBody>
      </p:sp>
      <p:sp>
        <p:nvSpPr>
          <p:cNvPr id="3" name="Content Placeholder 2"/>
          <p:cNvSpPr>
            <a:spLocks noGrp="1"/>
          </p:cNvSpPr>
          <p:nvPr>
            <p:ph idx="1"/>
          </p:nvPr>
        </p:nvSpPr>
        <p:spPr/>
        <p:txBody>
          <a:bodyPr/>
          <a:lstStyle/>
          <a:p>
            <a:r>
              <a:rPr lang="en-US" dirty="0" smtClean="0"/>
              <a:t>Peter said this “proving” was like gold, which is perishable,  tested by fire </a:t>
            </a:r>
            <a:r>
              <a:rPr lang="en-US" b="1" dirty="0" smtClean="0"/>
              <a:t>I Pet. 1:7</a:t>
            </a:r>
          </a:p>
          <a:p>
            <a:r>
              <a:rPr lang="en-US" b="1" dirty="0" smtClean="0"/>
              <a:t>Jer. 6:27-30 </a:t>
            </a:r>
            <a:r>
              <a:rPr lang="en-US" dirty="0" smtClean="0"/>
              <a:t>He found God’s people rejected due to their rebellion, lying, corruption and idolatry</a:t>
            </a:r>
          </a:p>
          <a:p>
            <a:r>
              <a:rPr lang="en-US" b="1" dirty="0" smtClean="0"/>
              <a:t>Zech. 13:8-9 </a:t>
            </a:r>
            <a:r>
              <a:rPr lang="en-US" dirty="0" smtClean="0"/>
              <a:t>Remnant, 1/3 will be tested by fire</a:t>
            </a:r>
          </a:p>
          <a:p>
            <a:r>
              <a:rPr lang="en-US" b="1" dirty="0" smtClean="0"/>
              <a:t>Mal. 3:2-3 </a:t>
            </a:r>
            <a:r>
              <a:rPr lang="en-US" dirty="0" smtClean="0"/>
              <a:t>God sits as a smelter, skimming off the impurities, refining like gold and silver</a:t>
            </a:r>
          </a:p>
          <a:p>
            <a:r>
              <a:rPr lang="en-US" b="1" dirty="0" smtClean="0"/>
              <a:t>Ps. 12:6 &amp; 66:10 </a:t>
            </a:r>
            <a:r>
              <a:rPr lang="en-US" dirty="0" smtClean="0"/>
              <a:t>God tests His people</a:t>
            </a:r>
          </a:p>
          <a:p>
            <a:r>
              <a:rPr lang="en-US" b="1" dirty="0" smtClean="0"/>
              <a:t>Prov. 17:3 </a:t>
            </a:r>
            <a:r>
              <a:rPr lang="en-US" dirty="0" smtClean="0"/>
              <a:t>God</a:t>
            </a:r>
            <a:r>
              <a:rPr lang="en-US" b="1" dirty="0" smtClean="0"/>
              <a:t> </a:t>
            </a:r>
            <a:r>
              <a:rPr lang="en-US" dirty="0" smtClean="0"/>
              <a:t>tests their HEARTS!!</a:t>
            </a:r>
          </a:p>
          <a:p>
            <a:r>
              <a:rPr lang="en-US" b="1" dirty="0" smtClean="0"/>
              <a:t>Jam. 1:2-4, 12 </a:t>
            </a:r>
            <a:r>
              <a:rPr lang="en-US" dirty="0" smtClean="0"/>
              <a:t>Rejoice! Testing produces endurance…once approved, receive the crown of life, promised to those who love Him.</a:t>
            </a:r>
          </a:p>
          <a:p>
            <a:endParaRPr lang="en-US" b="1" dirty="0"/>
          </a:p>
        </p:txBody>
      </p:sp>
    </p:spTree>
    <p:extLst>
      <p:ext uri="{BB962C8B-B14F-4D97-AF65-F5344CB8AC3E}">
        <p14:creationId xmlns:p14="http://schemas.microsoft.com/office/powerpoint/2010/main" val="39534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5:1-5</a:t>
            </a:r>
            <a:endParaRPr lang="en-US" dirty="0"/>
          </a:p>
        </p:txBody>
      </p:sp>
      <p:sp>
        <p:nvSpPr>
          <p:cNvPr id="3" name="Content Placeholder 2"/>
          <p:cNvSpPr>
            <a:spLocks noGrp="1"/>
          </p:cNvSpPr>
          <p:nvPr>
            <p:ph idx="1"/>
          </p:nvPr>
        </p:nvSpPr>
        <p:spPr/>
        <p:txBody>
          <a:bodyPr/>
          <a:lstStyle/>
          <a:p>
            <a:r>
              <a:rPr lang="en-US" sz="2000" dirty="0" smtClean="0"/>
              <a:t>Having been justified through faith, we have peace with God through our Lord Jesus Christ through whom also we have obtained our introduction by faith in this grace in which we stand; and we </a:t>
            </a:r>
            <a:r>
              <a:rPr lang="en-US" sz="2000" b="1" dirty="0" smtClean="0"/>
              <a:t>exult</a:t>
            </a:r>
            <a:r>
              <a:rPr lang="en-US" sz="2000" dirty="0" smtClean="0"/>
              <a:t> in hope of the glory of God, and NOT ONLY THIS, we </a:t>
            </a:r>
            <a:r>
              <a:rPr lang="en-US" sz="2000" b="1" dirty="0" smtClean="0"/>
              <a:t>exult</a:t>
            </a:r>
            <a:r>
              <a:rPr lang="en-US" sz="2000" dirty="0" smtClean="0"/>
              <a:t> in our tribulations, knowing that tribulation brings about perseverance; and perseverance, proven character, and proven character hope; and hope DOES NOT DISAPPOINT, because the love of God has been poured out within our hearts through the Holy Spirit who was given to us.</a:t>
            </a:r>
          </a:p>
          <a:p>
            <a:r>
              <a:rPr lang="en-US" sz="2000" b="1" dirty="0" smtClean="0"/>
              <a:t>Exult: </a:t>
            </a:r>
            <a:r>
              <a:rPr lang="en-US" sz="2000" b="1" dirty="0" err="1" smtClean="0"/>
              <a:t>kauchaomai</a:t>
            </a:r>
            <a:r>
              <a:rPr lang="en-US" sz="2000" b="1" dirty="0" smtClean="0"/>
              <a:t> – properly living with “head up high”, boasting from a particular vantage point by having the right base of operation to deal successfully with a matter. It refers to living with God-given confidence.</a:t>
            </a:r>
            <a:endParaRPr lang="en-US" sz="2000" b="1" dirty="0"/>
          </a:p>
        </p:txBody>
      </p:sp>
    </p:spTree>
    <p:extLst>
      <p:ext uri="{BB962C8B-B14F-4D97-AF65-F5344CB8AC3E}">
        <p14:creationId xmlns:p14="http://schemas.microsoft.com/office/powerpoint/2010/main" val="3857745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87</TotalTime>
  <Words>914</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fall power point</vt:lpstr>
      <vt:lpstr>I Peter</vt:lpstr>
      <vt:lpstr>Salvation</vt:lpstr>
      <vt:lpstr>Salvation</vt:lpstr>
      <vt:lpstr>Proof/Genuineness of Faith</vt:lpstr>
      <vt:lpstr>Trials</vt:lpstr>
      <vt:lpstr>Trials ( a little application)</vt:lpstr>
      <vt:lpstr>Proof of your faith</vt:lpstr>
      <vt:lpstr>Cross References</vt:lpstr>
      <vt:lpstr>Romans 5:1-5</vt:lpstr>
      <vt:lpstr>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Peter</dc:title>
  <dc:creator>Jenny Goins</dc:creator>
  <cp:lastModifiedBy>Jenny Goins</cp:lastModifiedBy>
  <cp:revision>22</cp:revision>
  <dcterms:created xsi:type="dcterms:W3CDTF">2018-09-19T11:48:24Z</dcterms:created>
  <dcterms:modified xsi:type="dcterms:W3CDTF">2018-09-26T15:29:16Z</dcterms:modified>
</cp:coreProperties>
</file>