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9C2D983D-1E7C-4B9E-AE54-039CF9FB47D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B3FAE0F-F4A1-4485-B1A6-F3C49DFF9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2D983D-1E7C-4B9E-AE54-039CF9FB47D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FAE0F-F4A1-4485-B1A6-F3C49DFF9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2D983D-1E7C-4B9E-AE54-039CF9FB47D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FAE0F-F4A1-4485-B1A6-F3C49DFF9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2D983D-1E7C-4B9E-AE54-039CF9FB47D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FAE0F-F4A1-4485-B1A6-F3C49DFF9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2D983D-1E7C-4B9E-AE54-039CF9FB47D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FAE0F-F4A1-4485-B1A6-F3C49DFF9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2D983D-1E7C-4B9E-AE54-039CF9FB47D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FAE0F-F4A1-4485-B1A6-F3C49DFF9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2D983D-1E7C-4B9E-AE54-039CF9FB47D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FAE0F-F4A1-4485-B1A6-F3C49DFF9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2D983D-1E7C-4B9E-AE54-039CF9FB47D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FAE0F-F4A1-4485-B1A6-F3C49DFF9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2D983D-1E7C-4B9E-AE54-039CF9FB47D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FAE0F-F4A1-4485-B1A6-F3C49DFF9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2D983D-1E7C-4B9E-AE54-039CF9FB47D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FAE0F-F4A1-4485-B1A6-F3C49DFF9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2D983D-1E7C-4B9E-AE54-039CF9FB47D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FAE0F-F4A1-4485-B1A6-F3C49DFF9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2D983D-1E7C-4B9E-AE54-039CF9FB47D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FAE0F-F4A1-4485-B1A6-F3C49DFF9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C2D983D-1E7C-4B9E-AE54-039CF9FB47D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B3FAE0F-F4A1-4485-B1A6-F3C49DFF95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 Peter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38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Aliens/Exiles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parepidemois</a:t>
            </a:r>
            <a:r>
              <a:rPr lang="en-US" dirty="0" smtClean="0"/>
              <a:t>”: a foreigner who has settled down; to reside as a stranger living in another country, one of a different race</a:t>
            </a:r>
          </a:p>
          <a:p>
            <a:r>
              <a:rPr lang="en-US" b="1" dirty="0" smtClean="0"/>
              <a:t>I Pet. 1 </a:t>
            </a:r>
            <a:r>
              <a:rPr lang="en-US" dirty="0" smtClean="0"/>
              <a:t>Believers, chosen, born again, beloved</a:t>
            </a:r>
            <a:endParaRPr lang="en-US" dirty="0"/>
          </a:p>
          <a:p>
            <a:r>
              <a:rPr lang="en-US" b="1" dirty="0" smtClean="0"/>
              <a:t>I Pet. 1:17-19 </a:t>
            </a:r>
            <a:r>
              <a:rPr lang="en-US" dirty="0" smtClean="0"/>
              <a:t>“</a:t>
            </a:r>
            <a:r>
              <a:rPr lang="en-US" dirty="0" err="1" smtClean="0"/>
              <a:t>paroikias</a:t>
            </a:r>
            <a:r>
              <a:rPr lang="en-US" dirty="0" smtClean="0"/>
              <a:t>”: residence in a foreign land without the right of a citizenship  These verses tell us HOW to live during our stay/exile</a:t>
            </a:r>
          </a:p>
          <a:p>
            <a:r>
              <a:rPr lang="en-US" b="1" dirty="0" smtClean="0"/>
              <a:t>I Pet. 2:10-12 </a:t>
            </a:r>
            <a:r>
              <a:rPr lang="en-US" dirty="0" smtClean="0"/>
              <a:t>Abstain from fleshly lusts which wage war against your souls</a:t>
            </a:r>
          </a:p>
          <a:p>
            <a:r>
              <a:rPr lang="en-US" b="1" dirty="0" smtClean="0"/>
              <a:t>John 7:35 </a:t>
            </a:r>
            <a:r>
              <a:rPr lang="en-US" dirty="0" smtClean="0"/>
              <a:t>Specifically to Jews of the Dispersion dwelling among the Gentiles or among nations that used the Greek language   </a:t>
            </a:r>
            <a:r>
              <a:rPr lang="en-US" dirty="0" err="1" smtClean="0"/>
              <a:t>Zod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81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Aliens/Exiles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James 1:1 Twelve tribes in the Dispersion/believers</a:t>
            </a:r>
          </a:p>
          <a:p>
            <a:r>
              <a:rPr lang="en-US" b="1" dirty="0" smtClean="0"/>
              <a:t>Acts 8:1,4; 11:19  </a:t>
            </a:r>
            <a:r>
              <a:rPr lang="en-US" dirty="0" smtClean="0"/>
              <a:t>Church in Jerusalem, dispersed, but also the dispersion of Jews before the church began (Diaspora)</a:t>
            </a:r>
          </a:p>
          <a:p>
            <a:r>
              <a:rPr lang="en-US" b="1" dirty="0" smtClean="0"/>
              <a:t>Eph. 2:11-13 </a:t>
            </a:r>
            <a:r>
              <a:rPr lang="en-US" dirty="0" smtClean="0"/>
              <a:t>Believers are all together in one body because Jesus’ blood brought us near</a:t>
            </a:r>
          </a:p>
          <a:p>
            <a:r>
              <a:rPr lang="en-US" b="1" dirty="0" smtClean="0"/>
              <a:t>Phil. 3:20 </a:t>
            </a:r>
            <a:r>
              <a:rPr lang="en-US" dirty="0" smtClean="0"/>
              <a:t>Our citizenship is in heaven</a:t>
            </a:r>
          </a:p>
          <a:p>
            <a:r>
              <a:rPr lang="en-US" b="1" dirty="0" smtClean="0"/>
              <a:t>Heb. 11:9-16 </a:t>
            </a:r>
            <a:r>
              <a:rPr lang="en-US" dirty="0" smtClean="0"/>
              <a:t>…they desire a better country, a heavenly one, not desiring to return to the country they went out from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49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Sanctifying Work of the Spirit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hagiasmos</a:t>
            </a:r>
            <a:r>
              <a:rPr lang="en-US" dirty="0" smtClean="0"/>
              <a:t>”: process of making or becoming holy/set apart. The believer being progressively transformed by the Lord into His likeness (similarity of nature)  </a:t>
            </a:r>
            <a:r>
              <a:rPr lang="en-US" dirty="0" err="1" smtClean="0"/>
              <a:t>Zod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I Pet. 1:2 </a:t>
            </a:r>
            <a:r>
              <a:rPr lang="en-US" dirty="0" smtClean="0"/>
              <a:t>The Spirit does the sanctifying work</a:t>
            </a:r>
          </a:p>
          <a:p>
            <a:r>
              <a:rPr lang="en-US" b="1" dirty="0" smtClean="0"/>
              <a:t>2 Thess. 2:13 </a:t>
            </a:r>
            <a:r>
              <a:rPr lang="en-US" dirty="0" smtClean="0"/>
              <a:t>God chose us for salvation through sanctification by the Spirit, who sets us apart</a:t>
            </a:r>
          </a:p>
          <a:p>
            <a:r>
              <a:rPr lang="en-US" b="1" dirty="0" smtClean="0"/>
              <a:t>Heb. 10:9-18 and I Cor. 1:30 </a:t>
            </a:r>
            <a:r>
              <a:rPr lang="en-US" dirty="0" smtClean="0"/>
              <a:t>Believers are sanctified by Jesus’ sacrifice but are </a:t>
            </a:r>
            <a:r>
              <a:rPr lang="en-US" i="1" dirty="0" smtClean="0"/>
              <a:t>continuing</a:t>
            </a:r>
            <a:r>
              <a:rPr lang="en-US" dirty="0" smtClean="0"/>
              <a:t> to be sanctified by the Holy Spirit within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943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Obey Jesus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 Pet. 1:1-2   </a:t>
            </a:r>
            <a:r>
              <a:rPr lang="en-US" dirty="0" smtClean="0"/>
              <a:t>Trinity/Godhead</a:t>
            </a:r>
          </a:p>
          <a:p>
            <a:r>
              <a:rPr lang="en-US" dirty="0" smtClean="0"/>
              <a:t>God chose   Spirit sanctifies  Jesus’ </a:t>
            </a:r>
            <a:r>
              <a:rPr lang="en-US" smtClean="0"/>
              <a:t>blood pays/shed</a:t>
            </a:r>
            <a:endParaRPr lang="en-US" dirty="0" smtClean="0"/>
          </a:p>
          <a:p>
            <a:r>
              <a:rPr lang="en-US" b="1" dirty="0" smtClean="0"/>
              <a:t>I Pet. 1:1-2, 14, 22 </a:t>
            </a:r>
            <a:r>
              <a:rPr lang="en-US" dirty="0" smtClean="0"/>
              <a:t> Chosen to obey Jesus Christ</a:t>
            </a:r>
          </a:p>
          <a:p>
            <a:r>
              <a:rPr lang="en-US" b="1" dirty="0" smtClean="0"/>
              <a:t>I Pet. 2:7-8 </a:t>
            </a:r>
            <a:r>
              <a:rPr lang="en-US" dirty="0" smtClean="0"/>
              <a:t>Unbelievers are disobedient to the Word</a:t>
            </a:r>
          </a:p>
          <a:p>
            <a:r>
              <a:rPr lang="en-US" b="1" dirty="0" smtClean="0"/>
              <a:t>I Pet. 3:1,6,18-20 </a:t>
            </a:r>
            <a:r>
              <a:rPr lang="en-US" dirty="0" smtClean="0"/>
              <a:t>Obeying is connected with doing what is right/good.  Disobedience is the contrast</a:t>
            </a:r>
          </a:p>
          <a:p>
            <a:r>
              <a:rPr lang="en-US" b="1" dirty="0" smtClean="0"/>
              <a:t>I Pet. 4:17 </a:t>
            </a:r>
            <a:r>
              <a:rPr lang="en-US" dirty="0" smtClean="0"/>
              <a:t>God’s household consists of obedient believers</a:t>
            </a:r>
          </a:p>
          <a:p>
            <a:r>
              <a:rPr lang="en-US" b="1" dirty="0" smtClean="0"/>
              <a:t>Rom. 1:5; 15:18, 16:25-26  </a:t>
            </a:r>
            <a:r>
              <a:rPr lang="en-US" dirty="0" smtClean="0"/>
              <a:t>Obedience of faith among all nations     Word and deed</a:t>
            </a:r>
          </a:p>
          <a:p>
            <a:r>
              <a:rPr lang="en-US" dirty="0" smtClean="0"/>
              <a:t>There is a connection between faith and obedience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3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Obey Jesus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Rom 2:6-8; 6:16-19  </a:t>
            </a:r>
            <a:r>
              <a:rPr lang="en-US" dirty="0" smtClean="0"/>
              <a:t>People will be judged according to their deeds</a:t>
            </a:r>
          </a:p>
          <a:p>
            <a:r>
              <a:rPr lang="en-US" dirty="0" smtClean="0"/>
              <a:t>People are slaves of what they obey: sin or righteousness</a:t>
            </a:r>
          </a:p>
          <a:p>
            <a:r>
              <a:rPr lang="en-US" b="1" dirty="0" smtClean="0"/>
              <a:t>2 Thess. 1:8 </a:t>
            </a:r>
            <a:r>
              <a:rPr lang="en-US" dirty="0" smtClean="0"/>
              <a:t>Don’t obey the gospel: God’s vengeance </a:t>
            </a:r>
          </a:p>
          <a:p>
            <a:r>
              <a:rPr lang="en-US" b="1" dirty="0" smtClean="0"/>
              <a:t>Matt. 7:21-27  </a:t>
            </a:r>
            <a:r>
              <a:rPr lang="en-US" dirty="0" smtClean="0"/>
              <a:t>Those who claim His name, but don’t obey Him are not really saved</a:t>
            </a:r>
          </a:p>
          <a:p>
            <a:r>
              <a:rPr lang="en-US" b="1" dirty="0" smtClean="0"/>
              <a:t>Acts 5:28-32 </a:t>
            </a:r>
            <a:r>
              <a:rPr lang="en-US" dirty="0" smtClean="0"/>
              <a:t>Holy Spirit is given to those who obey God: obedience is responding to the gospel</a:t>
            </a:r>
          </a:p>
          <a:p>
            <a:r>
              <a:rPr lang="en-US" b="1" dirty="0" smtClean="0"/>
              <a:t>Heb. 5:9 </a:t>
            </a:r>
            <a:r>
              <a:rPr lang="en-US" dirty="0" smtClean="0"/>
              <a:t>Jesus is the source of eternal salvation to those who obey Him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60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sprinkled with His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Ex. 24:3-8 </a:t>
            </a:r>
            <a:r>
              <a:rPr lang="en-US" dirty="0" smtClean="0"/>
              <a:t>Moses took the blood, read the covenant, people agreed to obey ALL the Law/Covenant</a:t>
            </a:r>
          </a:p>
          <a:p>
            <a:r>
              <a:rPr lang="en-US" dirty="0" smtClean="0"/>
              <a:t>½ of the blood sprinkled on the people</a:t>
            </a:r>
          </a:p>
          <a:p>
            <a:r>
              <a:rPr lang="en-US" dirty="0" smtClean="0"/>
              <a:t>½ the blood sprinkled on the altar </a:t>
            </a:r>
          </a:p>
          <a:p>
            <a:r>
              <a:rPr lang="en-US" dirty="0" smtClean="0"/>
              <a:t>Blood of the Covenant</a:t>
            </a:r>
          </a:p>
          <a:p>
            <a:r>
              <a:rPr lang="en-US" b="1" dirty="0" smtClean="0"/>
              <a:t>Is. 52:13-15 </a:t>
            </a:r>
            <a:r>
              <a:rPr lang="en-US" dirty="0"/>
              <a:t>P</a:t>
            </a:r>
            <a:r>
              <a:rPr lang="en-US" dirty="0" smtClean="0"/>
              <a:t>rophecy about Jesus’ blood sprinkled on the nations</a:t>
            </a:r>
          </a:p>
          <a:p>
            <a:r>
              <a:rPr lang="en-US" b="1" dirty="0" smtClean="0"/>
              <a:t>Matt. 26:26-28 </a:t>
            </a:r>
            <a:r>
              <a:rPr lang="en-US" dirty="0" smtClean="0"/>
              <a:t>Blood of the New Covenant</a:t>
            </a:r>
          </a:p>
          <a:p>
            <a:r>
              <a:rPr lang="en-US" b="1" dirty="0" smtClean="0"/>
              <a:t>Heb. 9:13-14, 18-22 </a:t>
            </a:r>
            <a:r>
              <a:rPr lang="en-US" dirty="0" smtClean="0"/>
              <a:t>Jesus’ blood is better, it cleanses the conscience, not just the flesh, to serve the Living God: ALL things are cleansed with blood; without it there is no forgiveness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0143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So, </a:t>
            </a:r>
            <a:r>
              <a:rPr lang="en-US" b="1" dirty="0" smtClean="0"/>
              <a:t>CAN</a:t>
            </a:r>
            <a:r>
              <a:rPr lang="en-US" dirty="0" smtClean="0"/>
              <a:t> you or anyone be saved if you are not willing to obey Jesus Christ?</a:t>
            </a:r>
          </a:p>
          <a:p>
            <a:r>
              <a:rPr lang="en-US" b="1" dirty="0" smtClean="0"/>
              <a:t>I Pet. 2:10-12  </a:t>
            </a:r>
            <a:r>
              <a:rPr lang="en-US" dirty="0" smtClean="0"/>
              <a:t>Why would there be a war against your souls if you don’t need to obey Jesus Christ in order to be saved?</a:t>
            </a:r>
          </a:p>
          <a:p>
            <a:r>
              <a:rPr lang="en-US" dirty="0"/>
              <a:t> </a:t>
            </a:r>
            <a:r>
              <a:rPr lang="en-US" b="1" dirty="0" smtClean="0"/>
              <a:t>Can</a:t>
            </a:r>
            <a:r>
              <a:rPr lang="en-US" dirty="0" smtClean="0"/>
              <a:t> the Holy Spirit do a sanctifying work within you, if you are not willing to obey Jesus Christ?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35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ll power poi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fall power point</Template>
  <TotalTime>63</TotalTime>
  <Words>624</Words>
  <Application>Microsoft Office PowerPoint</Application>
  <PresentationFormat>On-screen Show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fall power point</vt:lpstr>
      <vt:lpstr>I Peter</vt:lpstr>
      <vt:lpstr>Aliens/Exiles</vt:lpstr>
      <vt:lpstr>Aliens/Exiles</vt:lpstr>
      <vt:lpstr>Sanctifying Work of the Spirit</vt:lpstr>
      <vt:lpstr>Obey Jesus Christ</vt:lpstr>
      <vt:lpstr>Obey Jesus Christ</vt:lpstr>
      <vt:lpstr>Be sprinkled with His blood</vt:lpstr>
      <vt:lpstr>Application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Peter</dc:title>
  <dc:creator>Jenny Goins</dc:creator>
  <cp:lastModifiedBy>Jenny Goins</cp:lastModifiedBy>
  <cp:revision>23</cp:revision>
  <dcterms:created xsi:type="dcterms:W3CDTF">2018-09-12T13:39:34Z</dcterms:created>
  <dcterms:modified xsi:type="dcterms:W3CDTF">2018-09-12T14:43:30Z</dcterms:modified>
</cp:coreProperties>
</file>