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876800" y="2590800"/>
            <a:ext cx="4267200" cy="1295400"/>
          </a:xfrm>
        </p:spPr>
        <p:txBody>
          <a:bodyPr anchor="b" anchorCtr="0"/>
          <a:lstStyle>
            <a:lvl1pPr>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4876800" y="3810000"/>
            <a:ext cx="4267200" cy="533400"/>
          </a:xfrm>
        </p:spPr>
        <p:txBody>
          <a:bodyPr/>
          <a:lstStyle>
            <a:lvl1pPr marL="0" indent="0">
              <a:buFontTx/>
              <a:buNone/>
              <a:defRPr sz="1800" b="1">
                <a:solidFill>
                  <a:schemeClr val="accent2">
                    <a:lumMod val="50000"/>
                  </a:schemeClr>
                </a:solidFill>
              </a:defRPr>
            </a:lvl1pPr>
          </a:lstStyle>
          <a:p>
            <a:r>
              <a:rPr lang="en-US" smtClean="0"/>
              <a:t>Click to edit Master subtitle style</a:t>
            </a:r>
            <a:endParaRPr lang="en-US" dirty="0"/>
          </a:p>
        </p:txBody>
      </p:sp>
      <p:sp>
        <p:nvSpPr>
          <p:cNvPr id="3076" name="Rectangle 4"/>
          <p:cNvSpPr>
            <a:spLocks noGrp="1" noChangeArrowheads="1"/>
          </p:cNvSpPr>
          <p:nvPr>
            <p:ph type="dt" sz="half" idx="2"/>
          </p:nvPr>
        </p:nvSpPr>
        <p:spPr/>
        <p:txBody>
          <a:bodyPr/>
          <a:lstStyle>
            <a:lvl1pPr>
              <a:defRPr/>
            </a:lvl1pPr>
          </a:lstStyle>
          <a:p>
            <a:fld id="{F46F81B1-896A-4D2F-9BE6-831FAA01C0DE}" type="datetimeFigureOut">
              <a:rPr lang="en-US" smtClean="0"/>
              <a:t>8/29/2018</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0746962F-43B7-482C-9B1F-04FB8AD9C20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70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6670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6670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46F81B1-896A-4D2F-9BE6-831FAA01C0DE}" type="datetimeFigureOut">
              <a:rPr lang="en-US" smtClean="0"/>
              <a:t>8/29/2018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746962F-43B7-482C-9B1F-04FB8AD9C2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46F81B1-896A-4D2F-9BE6-831FAA01C0DE}" type="datetimeFigureOut">
              <a:rPr lang="en-US" smtClean="0"/>
              <a:t>8/29/2018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46962F-43B7-482C-9B1F-04FB8AD9C20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274638"/>
            <a:ext cx="1733550" cy="5851525"/>
          </a:xfrm>
        </p:spPr>
        <p:txBody>
          <a:bodyPr vert="eaVert"/>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752600" y="274638"/>
            <a:ext cx="5048250" cy="5851525"/>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F46F81B1-896A-4D2F-9BE6-831FAA01C0DE}" type="datetimeFigureOut">
              <a:rPr lang="en-US" smtClean="0"/>
              <a:t>8/29/2018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46962F-43B7-482C-9B1F-04FB8AD9C2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46F81B1-896A-4D2F-9BE6-831FAA01C0DE}" type="datetimeFigureOut">
              <a:rPr lang="en-US" smtClean="0"/>
              <a:t>8/29/2018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46962F-43B7-482C-9B1F-04FB8AD9C20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F46F81B1-896A-4D2F-9BE6-831FAA01C0DE}" type="datetimeFigureOut">
              <a:rPr lang="en-US" smtClean="0"/>
              <a:t>8/29/2018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46962F-43B7-482C-9B1F-04FB8AD9C20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73392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323373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46F81B1-896A-4D2F-9BE6-831FAA01C0DE}" type="datetimeFigureOut">
              <a:rPr lang="en-US" smtClean="0"/>
              <a:t>8/29/2018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46962F-43B7-482C-9B1F-04FB8AD9C2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219200"/>
            <a:ext cx="33147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1219200"/>
            <a:ext cx="33147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F46F81B1-896A-4D2F-9BE6-831FAA01C0DE}" type="datetimeFigureOut">
              <a:rPr lang="en-US" smtClean="0"/>
              <a:t>8/29/2018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746962F-43B7-482C-9B1F-04FB8AD9C2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751012" y="1535113"/>
            <a:ext cx="35829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751012" y="2174875"/>
            <a:ext cx="35829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334000" y="1535113"/>
            <a:ext cx="3352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4000" y="2174875"/>
            <a:ext cx="3352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F46F81B1-896A-4D2F-9BE6-831FAA01C0DE}" type="datetimeFigureOut">
              <a:rPr lang="en-US" smtClean="0"/>
              <a:t>8/29/2018</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746962F-43B7-482C-9B1F-04FB8AD9C2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F46F81B1-896A-4D2F-9BE6-831FAA01C0DE}" type="datetimeFigureOut">
              <a:rPr lang="en-US" smtClean="0"/>
              <a:t>8/29/2018</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746962F-43B7-482C-9B1F-04FB8AD9C2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46F81B1-896A-4D2F-9BE6-831FAA01C0DE}" type="datetimeFigureOut">
              <a:rPr lang="en-US" smtClean="0"/>
              <a:t>8/29/2018</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746962F-43B7-482C-9B1F-04FB8AD9C20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273050"/>
            <a:ext cx="259080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343400" y="273050"/>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752600" y="1435100"/>
            <a:ext cx="25908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46F81B1-896A-4D2F-9BE6-831FAA01C0DE}" type="datetimeFigureOut">
              <a:rPr lang="en-US" smtClean="0"/>
              <a:t>8/29/2018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746962F-43B7-482C-9B1F-04FB8AD9C20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52600" y="274638"/>
            <a:ext cx="69342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1752600" y="1143000"/>
            <a:ext cx="6934200" cy="4983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F46F81B1-896A-4D2F-9BE6-831FAA01C0DE}" type="datetimeFigureOut">
              <a:rPr lang="en-US" smtClean="0"/>
              <a:t>8/29/2018</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46962F-43B7-482C-9B1F-04FB8AD9C20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4400">
          <a:solidFill>
            <a:schemeClr val="accent2"/>
          </a:solidFill>
          <a:latin typeface="+mj-lt"/>
          <a:ea typeface="+mj-ea"/>
          <a:cs typeface="+mj-cs"/>
        </a:defRPr>
      </a:lvl1pPr>
      <a:lvl2pPr algn="l" rtl="0" eaLnBrk="1" fontAlgn="base" hangingPunct="1">
        <a:spcBef>
          <a:spcPct val="0"/>
        </a:spcBef>
        <a:spcAft>
          <a:spcPct val="0"/>
        </a:spcAft>
        <a:defRPr sz="4400">
          <a:solidFill>
            <a:srgbClr val="990000"/>
          </a:solidFill>
          <a:latin typeface="Times New Roman" pitchFamily="18" charset="0"/>
        </a:defRPr>
      </a:lvl2pPr>
      <a:lvl3pPr algn="l" rtl="0" eaLnBrk="1" fontAlgn="base" hangingPunct="1">
        <a:spcBef>
          <a:spcPct val="0"/>
        </a:spcBef>
        <a:spcAft>
          <a:spcPct val="0"/>
        </a:spcAft>
        <a:defRPr sz="4400">
          <a:solidFill>
            <a:srgbClr val="990000"/>
          </a:solidFill>
          <a:latin typeface="Times New Roman" pitchFamily="18" charset="0"/>
        </a:defRPr>
      </a:lvl3pPr>
      <a:lvl4pPr algn="l" rtl="0" eaLnBrk="1" fontAlgn="base" hangingPunct="1">
        <a:spcBef>
          <a:spcPct val="0"/>
        </a:spcBef>
        <a:spcAft>
          <a:spcPct val="0"/>
        </a:spcAft>
        <a:defRPr sz="4400">
          <a:solidFill>
            <a:srgbClr val="990000"/>
          </a:solidFill>
          <a:latin typeface="Times New Roman" pitchFamily="18" charset="0"/>
        </a:defRPr>
      </a:lvl4pPr>
      <a:lvl5pPr algn="l" rtl="0" eaLnBrk="1" fontAlgn="base" hangingPunct="1">
        <a:spcBef>
          <a:spcPct val="0"/>
        </a:spcBef>
        <a:spcAft>
          <a:spcPct val="0"/>
        </a:spcAft>
        <a:defRPr sz="4400">
          <a:solidFill>
            <a:srgbClr val="990000"/>
          </a:solidFill>
          <a:latin typeface="Times New Roman" pitchFamily="18" charset="0"/>
        </a:defRPr>
      </a:lvl5pPr>
      <a:lvl6pPr marL="457200" algn="l" rtl="0" eaLnBrk="1" fontAlgn="base" hangingPunct="1">
        <a:spcBef>
          <a:spcPct val="0"/>
        </a:spcBef>
        <a:spcAft>
          <a:spcPct val="0"/>
        </a:spcAft>
        <a:defRPr sz="4400">
          <a:solidFill>
            <a:srgbClr val="990000"/>
          </a:solidFill>
          <a:latin typeface="Times New Roman" pitchFamily="18" charset="0"/>
        </a:defRPr>
      </a:lvl6pPr>
      <a:lvl7pPr marL="914400" algn="l" rtl="0" eaLnBrk="1" fontAlgn="base" hangingPunct="1">
        <a:spcBef>
          <a:spcPct val="0"/>
        </a:spcBef>
        <a:spcAft>
          <a:spcPct val="0"/>
        </a:spcAft>
        <a:defRPr sz="4400">
          <a:solidFill>
            <a:srgbClr val="990000"/>
          </a:solidFill>
          <a:latin typeface="Times New Roman" pitchFamily="18" charset="0"/>
        </a:defRPr>
      </a:lvl7pPr>
      <a:lvl8pPr marL="1371600" algn="l" rtl="0" eaLnBrk="1" fontAlgn="base" hangingPunct="1">
        <a:spcBef>
          <a:spcPct val="0"/>
        </a:spcBef>
        <a:spcAft>
          <a:spcPct val="0"/>
        </a:spcAft>
        <a:defRPr sz="4400">
          <a:solidFill>
            <a:srgbClr val="990000"/>
          </a:solidFill>
          <a:latin typeface="Times New Roman" pitchFamily="18" charset="0"/>
        </a:defRPr>
      </a:lvl8pPr>
      <a:lvl9pPr marL="1828800" algn="l" rtl="0" eaLnBrk="1" fontAlgn="base" hangingPunct="1">
        <a:spcBef>
          <a:spcPct val="0"/>
        </a:spcBef>
        <a:spcAft>
          <a:spcPct val="0"/>
        </a:spcAft>
        <a:defRPr sz="4400">
          <a:solidFill>
            <a:srgbClr val="990000"/>
          </a:solidFill>
          <a:latin typeface="Times New Roman" pitchFamily="18" charset="0"/>
        </a:defRPr>
      </a:lvl9pPr>
    </p:titleStyle>
    <p:bodyStyle>
      <a:lvl1pPr marL="342900" indent="-342900" algn="l" rtl="0" eaLnBrk="1" fontAlgn="base" hangingPunct="1">
        <a:spcBef>
          <a:spcPct val="20000"/>
        </a:spcBef>
        <a:spcAft>
          <a:spcPct val="0"/>
        </a:spcAft>
        <a:buChar char="•"/>
        <a:defRPr sz="2400">
          <a:solidFill>
            <a:schemeClr val="accent2"/>
          </a:solidFill>
          <a:latin typeface="+mj-lt"/>
          <a:ea typeface="+mn-ea"/>
          <a:cs typeface="+mn-cs"/>
        </a:defRPr>
      </a:lvl1pPr>
      <a:lvl2pPr marL="742950" indent="-285750" algn="l" rtl="0" eaLnBrk="1" fontAlgn="base" hangingPunct="1">
        <a:spcBef>
          <a:spcPct val="20000"/>
        </a:spcBef>
        <a:spcAft>
          <a:spcPct val="0"/>
        </a:spcAft>
        <a:buChar char="–"/>
        <a:defRPr sz="2000">
          <a:solidFill>
            <a:schemeClr val="accent2"/>
          </a:solidFill>
          <a:latin typeface="+mj-lt"/>
        </a:defRPr>
      </a:lvl2pPr>
      <a:lvl3pPr marL="1143000" indent="-228600" algn="l" rtl="0" eaLnBrk="1" fontAlgn="base" hangingPunct="1">
        <a:spcBef>
          <a:spcPct val="20000"/>
        </a:spcBef>
        <a:spcAft>
          <a:spcPct val="0"/>
        </a:spcAft>
        <a:buChar char="•"/>
        <a:defRPr>
          <a:solidFill>
            <a:schemeClr val="accent2"/>
          </a:solidFill>
          <a:latin typeface="+mj-lt"/>
        </a:defRPr>
      </a:lvl3pPr>
      <a:lvl4pPr marL="1600200" indent="-228600" algn="l" rtl="0" eaLnBrk="1" fontAlgn="base" hangingPunct="1">
        <a:spcBef>
          <a:spcPct val="20000"/>
        </a:spcBef>
        <a:spcAft>
          <a:spcPct val="0"/>
        </a:spcAft>
        <a:buChar char="–"/>
        <a:defRPr sz="1600">
          <a:solidFill>
            <a:schemeClr val="accent2"/>
          </a:solidFill>
          <a:latin typeface="+mj-lt"/>
        </a:defRPr>
      </a:lvl4pPr>
      <a:lvl5pPr marL="2057400" indent="-228600" algn="l" rtl="0" eaLnBrk="1" fontAlgn="base" hangingPunct="1">
        <a:spcBef>
          <a:spcPct val="20000"/>
        </a:spcBef>
        <a:spcAft>
          <a:spcPct val="0"/>
        </a:spcAft>
        <a:buChar char="»"/>
        <a:defRPr sz="1600">
          <a:solidFill>
            <a:schemeClr val="accent2"/>
          </a:solidFill>
          <a:latin typeface="+mj-lt"/>
        </a:defRPr>
      </a:lvl5pPr>
      <a:lvl6pPr marL="2514600" indent="-228600" algn="l" rtl="0" eaLnBrk="1" fontAlgn="base" hangingPunct="1">
        <a:spcBef>
          <a:spcPct val="20000"/>
        </a:spcBef>
        <a:spcAft>
          <a:spcPct val="0"/>
        </a:spcAft>
        <a:buChar char="»"/>
        <a:defRPr sz="1600">
          <a:solidFill>
            <a:srgbClr val="990000"/>
          </a:solidFill>
          <a:latin typeface="+mn-lt"/>
        </a:defRPr>
      </a:lvl6pPr>
      <a:lvl7pPr marL="2971800" indent="-228600" algn="l" rtl="0" eaLnBrk="1" fontAlgn="base" hangingPunct="1">
        <a:spcBef>
          <a:spcPct val="20000"/>
        </a:spcBef>
        <a:spcAft>
          <a:spcPct val="0"/>
        </a:spcAft>
        <a:buChar char="»"/>
        <a:defRPr sz="1600">
          <a:solidFill>
            <a:srgbClr val="990000"/>
          </a:solidFill>
          <a:latin typeface="+mn-lt"/>
        </a:defRPr>
      </a:lvl7pPr>
      <a:lvl8pPr marL="3429000" indent="-228600" algn="l" rtl="0" eaLnBrk="1" fontAlgn="base" hangingPunct="1">
        <a:spcBef>
          <a:spcPct val="20000"/>
        </a:spcBef>
        <a:spcAft>
          <a:spcPct val="0"/>
        </a:spcAft>
        <a:buChar char="»"/>
        <a:defRPr sz="1600">
          <a:solidFill>
            <a:srgbClr val="990000"/>
          </a:solidFill>
          <a:latin typeface="+mn-lt"/>
        </a:defRPr>
      </a:lvl8pPr>
      <a:lvl9pPr marL="3886200" indent="-228600" algn="l" rtl="0" eaLnBrk="1" fontAlgn="base" hangingPunct="1">
        <a:spcBef>
          <a:spcPct val="20000"/>
        </a:spcBef>
        <a:spcAft>
          <a:spcPct val="0"/>
        </a:spcAft>
        <a:buChar char="»"/>
        <a:defRPr sz="1600">
          <a:solidFill>
            <a:srgbClr val="99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 Peter</a:t>
            </a:r>
            <a:endParaRPr lang="en-US" dirty="0"/>
          </a:p>
        </p:txBody>
      </p:sp>
      <p:sp>
        <p:nvSpPr>
          <p:cNvPr id="3" name="Subtitle 2"/>
          <p:cNvSpPr>
            <a:spLocks noGrp="1"/>
          </p:cNvSpPr>
          <p:nvPr>
            <p:ph type="subTitle" idx="1"/>
          </p:nvPr>
        </p:nvSpPr>
        <p:spPr/>
        <p:txBody>
          <a:bodyPr/>
          <a:lstStyle/>
          <a:p>
            <a:r>
              <a:rPr lang="en-US" dirty="0" smtClean="0"/>
              <a:t>Lesson 1</a:t>
            </a:r>
            <a:endParaRPr lang="en-US" dirty="0"/>
          </a:p>
        </p:txBody>
      </p:sp>
    </p:spTree>
    <p:extLst>
      <p:ext uri="{BB962C8B-B14F-4D97-AF65-F5344CB8AC3E}">
        <p14:creationId xmlns:p14="http://schemas.microsoft.com/office/powerpoint/2010/main" val="99634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Peter Themes</a:t>
            </a:r>
            <a:endParaRPr lang="en-US" dirty="0"/>
          </a:p>
        </p:txBody>
      </p:sp>
      <p:sp>
        <p:nvSpPr>
          <p:cNvPr id="3" name="Content Placeholder 2"/>
          <p:cNvSpPr>
            <a:spLocks noGrp="1"/>
          </p:cNvSpPr>
          <p:nvPr>
            <p:ph idx="1"/>
          </p:nvPr>
        </p:nvSpPr>
        <p:spPr/>
        <p:txBody>
          <a:bodyPr/>
          <a:lstStyle/>
          <a:p>
            <a:r>
              <a:rPr lang="en-US" b="1" dirty="0" smtClean="0"/>
              <a:t>Chapter 1  </a:t>
            </a:r>
            <a:r>
              <a:rPr lang="en-US" dirty="0" smtClean="0"/>
              <a:t>Peter began by telling how salvation comes and about trials</a:t>
            </a:r>
          </a:p>
          <a:p>
            <a:r>
              <a:rPr lang="en-US" dirty="0" smtClean="0"/>
              <a:t>Exhorted us to prepare our minds for action</a:t>
            </a:r>
          </a:p>
          <a:p>
            <a:r>
              <a:rPr lang="en-US" dirty="0" smtClean="0"/>
              <a:t>Love is a part of that action</a:t>
            </a:r>
          </a:p>
          <a:p>
            <a:r>
              <a:rPr lang="en-US" b="1" dirty="0" smtClean="0"/>
              <a:t>Possible Theme: Keep sober in spirit or Fix hope on grace  or Prepare minds for action</a:t>
            </a:r>
          </a:p>
          <a:p>
            <a:r>
              <a:rPr lang="en-US" b="1" dirty="0" smtClean="0"/>
              <a:t>Chapter 2</a:t>
            </a:r>
            <a:r>
              <a:rPr lang="en-US" dirty="0" smtClean="0"/>
              <a:t>  Growing from the Word of God</a:t>
            </a:r>
          </a:p>
          <a:p>
            <a:r>
              <a:rPr lang="en-US" dirty="0" smtClean="0"/>
              <a:t>Living stones, the Corner Stone</a:t>
            </a:r>
          </a:p>
          <a:p>
            <a:r>
              <a:rPr lang="en-US" dirty="0" smtClean="0"/>
              <a:t>Abstain from sins of former life</a:t>
            </a:r>
          </a:p>
          <a:p>
            <a:r>
              <a:rPr lang="en-US" dirty="0" smtClean="0"/>
              <a:t>Keep your behavior excellent; submit..</a:t>
            </a:r>
          </a:p>
          <a:p>
            <a:r>
              <a:rPr lang="en-US" b="1" dirty="0" smtClean="0"/>
              <a:t>Possible Theme: Submit/Honor/Love/Fear God</a:t>
            </a:r>
            <a:endParaRPr lang="en-US" b="1" dirty="0"/>
          </a:p>
        </p:txBody>
      </p:sp>
    </p:spTree>
    <p:extLst>
      <p:ext uri="{BB962C8B-B14F-4D97-AF65-F5344CB8AC3E}">
        <p14:creationId xmlns:p14="http://schemas.microsoft.com/office/powerpoint/2010/main" val="128614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Peter Themes</a:t>
            </a:r>
            <a:endParaRPr lang="en-US" dirty="0"/>
          </a:p>
        </p:txBody>
      </p:sp>
      <p:sp>
        <p:nvSpPr>
          <p:cNvPr id="3" name="Content Placeholder 2"/>
          <p:cNvSpPr>
            <a:spLocks noGrp="1"/>
          </p:cNvSpPr>
          <p:nvPr>
            <p:ph idx="1"/>
          </p:nvPr>
        </p:nvSpPr>
        <p:spPr/>
        <p:txBody>
          <a:bodyPr/>
          <a:lstStyle/>
          <a:p>
            <a:r>
              <a:rPr lang="en-US" b="1" dirty="0" smtClean="0"/>
              <a:t>Chapter 3 </a:t>
            </a:r>
            <a:r>
              <a:rPr lang="en-US" dirty="0" smtClean="0"/>
              <a:t> Wives and husbands, follow Jesus’ example of submission</a:t>
            </a:r>
          </a:p>
          <a:p>
            <a:r>
              <a:rPr lang="en-US" dirty="0" smtClean="0"/>
              <a:t>Live humbly without fear</a:t>
            </a:r>
          </a:p>
          <a:p>
            <a:r>
              <a:rPr lang="en-US" dirty="0" smtClean="0"/>
              <a:t>Suffering, for righteousness is part of God’s will</a:t>
            </a:r>
          </a:p>
          <a:p>
            <a:r>
              <a:rPr lang="en-US" b="1" dirty="0" smtClean="0"/>
              <a:t>Possible theme: Wives/Husbands/All do what is right  or  Turn from evil/Do what is right</a:t>
            </a:r>
          </a:p>
          <a:p>
            <a:r>
              <a:rPr lang="en-US" b="1" dirty="0" smtClean="0"/>
              <a:t>Chapter 4 </a:t>
            </a:r>
            <a:r>
              <a:rPr lang="en-US" dirty="0" smtClean="0"/>
              <a:t>Live no longer as you did</a:t>
            </a:r>
          </a:p>
          <a:p>
            <a:r>
              <a:rPr lang="en-US" dirty="0" smtClean="0"/>
              <a:t>Suffering</a:t>
            </a:r>
          </a:p>
          <a:p>
            <a:r>
              <a:rPr lang="en-US" dirty="0" smtClean="0"/>
              <a:t>Judgment </a:t>
            </a:r>
          </a:p>
          <a:p>
            <a:r>
              <a:rPr lang="en-US" b="1" dirty="0" smtClean="0"/>
              <a:t>Possible theme: Be of sound judgment and sober spirit  </a:t>
            </a:r>
          </a:p>
          <a:p>
            <a:pPr marL="0" indent="0">
              <a:buNone/>
            </a:pPr>
            <a:endParaRPr lang="en-US" dirty="0"/>
          </a:p>
        </p:txBody>
      </p:sp>
    </p:spTree>
    <p:extLst>
      <p:ext uri="{BB962C8B-B14F-4D97-AF65-F5344CB8AC3E}">
        <p14:creationId xmlns:p14="http://schemas.microsoft.com/office/powerpoint/2010/main" val="141311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Peter Themes</a:t>
            </a:r>
            <a:endParaRPr lang="en-US" dirty="0"/>
          </a:p>
        </p:txBody>
      </p:sp>
      <p:sp>
        <p:nvSpPr>
          <p:cNvPr id="3" name="Content Placeholder 2"/>
          <p:cNvSpPr>
            <a:spLocks noGrp="1"/>
          </p:cNvSpPr>
          <p:nvPr>
            <p:ph idx="1"/>
          </p:nvPr>
        </p:nvSpPr>
        <p:spPr/>
        <p:txBody>
          <a:bodyPr/>
          <a:lstStyle/>
          <a:p>
            <a:r>
              <a:rPr lang="en-US" b="1" dirty="0" smtClean="0"/>
              <a:t>Chapter 5</a:t>
            </a:r>
            <a:r>
              <a:rPr lang="en-US" dirty="0" smtClean="0"/>
              <a:t> Peter told his fellow elders how to shepherd the flock</a:t>
            </a:r>
          </a:p>
          <a:p>
            <a:r>
              <a:rPr lang="en-US" dirty="0" smtClean="0"/>
              <a:t>Called all to be humble/resist the devil</a:t>
            </a:r>
          </a:p>
          <a:p>
            <a:r>
              <a:rPr lang="en-US" dirty="0" smtClean="0"/>
              <a:t>This is true grace. Stand firm in it</a:t>
            </a:r>
          </a:p>
          <a:p>
            <a:r>
              <a:rPr lang="en-US" b="1" dirty="0" smtClean="0"/>
              <a:t>Possible theme: Resist the devil/Be humble</a:t>
            </a:r>
          </a:p>
          <a:p>
            <a:endParaRPr lang="en-US" b="1" dirty="0"/>
          </a:p>
          <a:p>
            <a:r>
              <a:rPr lang="en-US" dirty="0" smtClean="0"/>
              <a:t>Sober: (3525) </a:t>
            </a:r>
            <a:r>
              <a:rPr lang="en-US" dirty="0" err="1" smtClean="0"/>
              <a:t>Nepho</a:t>
            </a:r>
            <a:r>
              <a:rPr lang="en-US" dirty="0" smtClean="0"/>
              <a:t>: free from illusion, not drunk or intoxicated, free from the intoxicating influences of sin (like the impact of selfish passion, greed, etc.) Presence of mind, clear judgment, “have one’s wits about them” which is opposite of being irrational.</a:t>
            </a:r>
            <a:endParaRPr lang="en-US" dirty="0"/>
          </a:p>
        </p:txBody>
      </p:sp>
    </p:spTree>
    <p:extLst>
      <p:ext uri="{BB962C8B-B14F-4D97-AF65-F5344CB8AC3E}">
        <p14:creationId xmlns:p14="http://schemas.microsoft.com/office/powerpoint/2010/main" val="144368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a:t>
            </a:r>
            <a:endParaRPr lang="en-US" dirty="0"/>
          </a:p>
        </p:txBody>
      </p:sp>
      <p:sp>
        <p:nvSpPr>
          <p:cNvPr id="3" name="Content Placeholder 2"/>
          <p:cNvSpPr>
            <a:spLocks noGrp="1"/>
          </p:cNvSpPr>
          <p:nvPr>
            <p:ph idx="1"/>
          </p:nvPr>
        </p:nvSpPr>
        <p:spPr/>
        <p:txBody>
          <a:bodyPr/>
          <a:lstStyle/>
          <a:p>
            <a:r>
              <a:rPr lang="en-US" dirty="0" smtClean="0"/>
              <a:t> Peter   </a:t>
            </a:r>
            <a:r>
              <a:rPr lang="en-US" b="1" dirty="0" smtClean="0"/>
              <a:t>1:1</a:t>
            </a:r>
          </a:p>
          <a:p>
            <a:r>
              <a:rPr lang="en-US" dirty="0" smtClean="0"/>
              <a:t>Apostle of Jesus Christ  </a:t>
            </a:r>
            <a:r>
              <a:rPr lang="en-US" b="1" dirty="0" smtClean="0"/>
              <a:t>1:1</a:t>
            </a:r>
          </a:p>
          <a:p>
            <a:r>
              <a:rPr lang="en-US" dirty="0" smtClean="0"/>
              <a:t>Eyewitness</a:t>
            </a:r>
          </a:p>
          <a:p>
            <a:r>
              <a:rPr lang="en-US" dirty="0" smtClean="0"/>
              <a:t>Elder and shepherd over the church  </a:t>
            </a:r>
            <a:r>
              <a:rPr lang="en-US" b="1" dirty="0" smtClean="0"/>
              <a:t>5:1</a:t>
            </a:r>
          </a:p>
          <a:p>
            <a:r>
              <a:rPr lang="en-US" dirty="0" smtClean="0"/>
              <a:t>Partaker of the glory to be revealed  </a:t>
            </a:r>
            <a:r>
              <a:rPr lang="en-US" b="1" dirty="0" smtClean="0"/>
              <a:t>5:1</a:t>
            </a:r>
          </a:p>
          <a:p>
            <a:r>
              <a:rPr lang="en-US" dirty="0" smtClean="0"/>
              <a:t>He had persevered in suffering and was looking forward to glory </a:t>
            </a:r>
            <a:r>
              <a:rPr lang="en-US" b="1" dirty="0" smtClean="0"/>
              <a:t>5:1</a:t>
            </a:r>
            <a:r>
              <a:rPr lang="en-US" dirty="0" smtClean="0"/>
              <a:t> </a:t>
            </a:r>
            <a:endParaRPr lang="en-US" dirty="0"/>
          </a:p>
        </p:txBody>
      </p:sp>
    </p:spTree>
    <p:extLst>
      <p:ext uri="{BB962C8B-B14F-4D97-AF65-F5344CB8AC3E}">
        <p14:creationId xmlns:p14="http://schemas.microsoft.com/office/powerpoint/2010/main" val="76968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Recipients</a:t>
            </a:r>
            <a:endParaRPr lang="en-US" dirty="0"/>
          </a:p>
        </p:txBody>
      </p:sp>
      <p:sp>
        <p:nvSpPr>
          <p:cNvPr id="3" name="Content Placeholder 2"/>
          <p:cNvSpPr>
            <a:spLocks noGrp="1"/>
          </p:cNvSpPr>
          <p:nvPr>
            <p:ph idx="1"/>
          </p:nvPr>
        </p:nvSpPr>
        <p:spPr/>
        <p:txBody>
          <a:bodyPr/>
          <a:lstStyle/>
          <a:p>
            <a:r>
              <a:rPr lang="en-US" dirty="0" smtClean="0"/>
              <a:t>Aliens, scattered throughout…. </a:t>
            </a:r>
            <a:r>
              <a:rPr lang="en-US" b="1" dirty="0" smtClean="0"/>
              <a:t>1:1</a:t>
            </a:r>
          </a:p>
          <a:p>
            <a:r>
              <a:rPr lang="en-US" dirty="0" smtClean="0"/>
              <a:t>ESV: those who are elect exiles of the Dispersion</a:t>
            </a:r>
          </a:p>
          <a:p>
            <a:r>
              <a:rPr lang="en-US" dirty="0" smtClean="0"/>
              <a:t>Peter had seen Jesus: these people had not </a:t>
            </a:r>
            <a:r>
              <a:rPr lang="en-US" b="1" dirty="0" smtClean="0"/>
              <a:t>1:8</a:t>
            </a:r>
          </a:p>
          <a:p>
            <a:r>
              <a:rPr lang="en-US" dirty="0" smtClean="0"/>
              <a:t>Heard the gospel preached </a:t>
            </a:r>
            <a:r>
              <a:rPr lang="en-US" b="1" dirty="0" smtClean="0"/>
              <a:t>1:12, 1:25</a:t>
            </a:r>
          </a:p>
          <a:p>
            <a:r>
              <a:rPr lang="en-US" dirty="0" smtClean="0"/>
              <a:t>Letter not written to one local church; they were scattered </a:t>
            </a:r>
            <a:r>
              <a:rPr lang="en-US" b="1" dirty="0" smtClean="0"/>
              <a:t>1:1</a:t>
            </a:r>
          </a:p>
          <a:p>
            <a:r>
              <a:rPr lang="en-US" dirty="0" smtClean="0"/>
              <a:t>Elders are among the recipients  </a:t>
            </a:r>
            <a:r>
              <a:rPr lang="en-US" b="1" dirty="0" smtClean="0"/>
              <a:t>5:1</a:t>
            </a:r>
          </a:p>
          <a:p>
            <a:r>
              <a:rPr lang="en-US" dirty="0" smtClean="0"/>
              <a:t>Some seemed to be Gentiles </a:t>
            </a:r>
            <a:r>
              <a:rPr lang="en-US" b="1" dirty="0" smtClean="0"/>
              <a:t>2:9-12; 4:3 </a:t>
            </a:r>
          </a:p>
          <a:p>
            <a:r>
              <a:rPr lang="en-US" dirty="0" smtClean="0"/>
              <a:t>Suffering, going through trials </a:t>
            </a:r>
            <a:r>
              <a:rPr lang="en-US" b="1" dirty="0" smtClean="0"/>
              <a:t>1:6-7; 3:14; 4:12-13; 5:9-10 </a:t>
            </a:r>
            <a:endParaRPr lang="en-US" dirty="0" smtClean="0"/>
          </a:p>
          <a:p>
            <a:r>
              <a:rPr lang="en-US" dirty="0" smtClean="0"/>
              <a:t>Had been slandered </a:t>
            </a:r>
            <a:r>
              <a:rPr lang="en-US" b="1" dirty="0" smtClean="0"/>
              <a:t>2:12; 3:16; 4:4</a:t>
            </a:r>
            <a:endParaRPr lang="en-US" b="1" dirty="0"/>
          </a:p>
        </p:txBody>
      </p:sp>
    </p:spTree>
    <p:extLst>
      <p:ext uri="{BB962C8B-B14F-4D97-AF65-F5344CB8AC3E}">
        <p14:creationId xmlns:p14="http://schemas.microsoft.com/office/powerpoint/2010/main" val="50377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Recipients</a:t>
            </a:r>
            <a:endParaRPr lang="en-US" dirty="0"/>
          </a:p>
        </p:txBody>
      </p:sp>
      <p:sp>
        <p:nvSpPr>
          <p:cNvPr id="3" name="Content Placeholder 2"/>
          <p:cNvSpPr>
            <a:spLocks noGrp="1"/>
          </p:cNvSpPr>
          <p:nvPr>
            <p:ph idx="1"/>
          </p:nvPr>
        </p:nvSpPr>
        <p:spPr/>
        <p:txBody>
          <a:bodyPr/>
          <a:lstStyle/>
          <a:p>
            <a:r>
              <a:rPr lang="en-US" dirty="0" smtClean="0"/>
              <a:t>Lived under human institutions of authority, like we do </a:t>
            </a:r>
            <a:r>
              <a:rPr lang="en-US" b="1" dirty="0" smtClean="0"/>
              <a:t>2:13</a:t>
            </a:r>
          </a:p>
          <a:p>
            <a:r>
              <a:rPr lang="en-US" dirty="0" smtClean="0"/>
              <a:t>Feared </a:t>
            </a:r>
            <a:r>
              <a:rPr lang="en-US" b="1" dirty="0" smtClean="0"/>
              <a:t>3:14</a:t>
            </a:r>
          </a:p>
          <a:p>
            <a:r>
              <a:rPr lang="en-US" dirty="0" smtClean="0"/>
              <a:t>Had a spiritual gift  </a:t>
            </a:r>
            <a:r>
              <a:rPr lang="en-US" b="1" dirty="0" smtClean="0"/>
              <a:t>4:10</a:t>
            </a:r>
          </a:p>
          <a:p>
            <a:r>
              <a:rPr lang="en-US" dirty="0" smtClean="0"/>
              <a:t>The devil himself was seeking to devour them </a:t>
            </a:r>
            <a:r>
              <a:rPr lang="en-US" b="1" dirty="0" smtClean="0"/>
              <a:t>5:8</a:t>
            </a:r>
            <a:endParaRPr lang="en-US" b="1" dirty="0"/>
          </a:p>
        </p:txBody>
      </p:sp>
    </p:spTree>
    <p:extLst>
      <p:ext uri="{BB962C8B-B14F-4D97-AF65-F5344CB8AC3E}">
        <p14:creationId xmlns:p14="http://schemas.microsoft.com/office/powerpoint/2010/main" val="357395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Peter’s Purpose for Writing</a:t>
            </a:r>
            <a:endParaRPr lang="en-US" dirty="0"/>
          </a:p>
        </p:txBody>
      </p:sp>
      <p:sp>
        <p:nvSpPr>
          <p:cNvPr id="3" name="Content Placeholder 2"/>
          <p:cNvSpPr>
            <a:spLocks noGrp="1"/>
          </p:cNvSpPr>
          <p:nvPr>
            <p:ph idx="1"/>
          </p:nvPr>
        </p:nvSpPr>
        <p:spPr/>
        <p:txBody>
          <a:bodyPr/>
          <a:lstStyle/>
          <a:p>
            <a:r>
              <a:rPr lang="en-US" dirty="0" smtClean="0"/>
              <a:t>Exhortation to: </a:t>
            </a:r>
            <a:r>
              <a:rPr lang="en-US" b="1" dirty="0" smtClean="0"/>
              <a:t>Stand firm in the true grace of God  5:12</a:t>
            </a:r>
          </a:p>
          <a:p>
            <a:r>
              <a:rPr lang="en-US" b="1" dirty="0" smtClean="0"/>
              <a:t>True Grace of God = Salvation   </a:t>
            </a:r>
          </a:p>
          <a:p>
            <a:r>
              <a:rPr lang="en-US" dirty="0" smtClean="0"/>
              <a:t>Grace  </a:t>
            </a:r>
            <a:r>
              <a:rPr lang="en-US" b="1" dirty="0" smtClean="0"/>
              <a:t>1:2, 10, 13; 3:7; 4:10; 5:5, 10, 12</a:t>
            </a:r>
          </a:p>
          <a:p>
            <a:r>
              <a:rPr lang="en-US" b="1" dirty="0" smtClean="0"/>
              <a:t>Stand firm in your salvation</a:t>
            </a:r>
            <a:endParaRPr lang="en-US" b="1" dirty="0"/>
          </a:p>
        </p:txBody>
      </p:sp>
    </p:spTree>
    <p:extLst>
      <p:ext uri="{BB962C8B-B14F-4D97-AF65-F5344CB8AC3E}">
        <p14:creationId xmlns:p14="http://schemas.microsoft.com/office/powerpoint/2010/main" val="688798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a:t>
            </a:r>
            <a:endParaRPr lang="en-US" dirty="0"/>
          </a:p>
        </p:txBody>
      </p:sp>
      <p:sp>
        <p:nvSpPr>
          <p:cNvPr id="3" name="Content Placeholder 2"/>
          <p:cNvSpPr>
            <a:spLocks noGrp="1"/>
          </p:cNvSpPr>
          <p:nvPr>
            <p:ph idx="1"/>
          </p:nvPr>
        </p:nvSpPr>
        <p:spPr/>
        <p:txBody>
          <a:bodyPr/>
          <a:lstStyle/>
          <a:p>
            <a:r>
              <a:rPr lang="en-US" dirty="0" smtClean="0"/>
              <a:t>Rejoice in trials   </a:t>
            </a:r>
            <a:r>
              <a:rPr lang="en-US" b="1" dirty="0" smtClean="0"/>
              <a:t>1:6-9; 4:12-13</a:t>
            </a:r>
          </a:p>
          <a:p>
            <a:r>
              <a:rPr lang="en-US" dirty="0" smtClean="0"/>
              <a:t>Prepare your minds  </a:t>
            </a:r>
            <a:r>
              <a:rPr lang="en-US" b="1" dirty="0" smtClean="0"/>
              <a:t>1:13</a:t>
            </a:r>
          </a:p>
          <a:p>
            <a:r>
              <a:rPr lang="en-US" dirty="0" smtClean="0"/>
              <a:t>Keep sober/be sober minded </a:t>
            </a:r>
            <a:r>
              <a:rPr lang="en-US" b="1" dirty="0" smtClean="0"/>
              <a:t>1:13, 4:7; 5:8</a:t>
            </a:r>
          </a:p>
          <a:p>
            <a:r>
              <a:rPr lang="en-US" dirty="0" smtClean="0"/>
              <a:t>Fix/set your hope completely on the grace to come  </a:t>
            </a:r>
            <a:r>
              <a:rPr lang="en-US" b="1" dirty="0" smtClean="0"/>
              <a:t>1:13</a:t>
            </a:r>
          </a:p>
          <a:p>
            <a:r>
              <a:rPr lang="en-US" dirty="0" smtClean="0"/>
              <a:t>Don’t be conformed to former lusts/passions </a:t>
            </a:r>
            <a:r>
              <a:rPr lang="en-US" b="1" dirty="0" smtClean="0"/>
              <a:t>1:14;</a:t>
            </a:r>
            <a:r>
              <a:rPr lang="en-US" dirty="0" smtClean="0"/>
              <a:t> </a:t>
            </a:r>
            <a:r>
              <a:rPr lang="en-US" b="1" dirty="0" smtClean="0"/>
              <a:t>2:11</a:t>
            </a:r>
          </a:p>
          <a:p>
            <a:r>
              <a:rPr lang="en-US" dirty="0" smtClean="0"/>
              <a:t>Be holy in all your behavior  </a:t>
            </a:r>
            <a:r>
              <a:rPr lang="en-US" b="1" dirty="0" smtClean="0"/>
              <a:t>1:15; 2:12</a:t>
            </a:r>
          </a:p>
          <a:p>
            <a:r>
              <a:rPr lang="en-US" dirty="0" smtClean="0"/>
              <a:t>Love one another  </a:t>
            </a:r>
            <a:r>
              <a:rPr lang="en-US" b="1" dirty="0" smtClean="0"/>
              <a:t>1:22; 4:8</a:t>
            </a:r>
          </a:p>
          <a:p>
            <a:r>
              <a:rPr lang="en-US" dirty="0" smtClean="0"/>
              <a:t>Long for the pure milk of the Word in order to grow in your salvation  </a:t>
            </a:r>
            <a:r>
              <a:rPr lang="en-US" b="1" dirty="0" smtClean="0"/>
              <a:t>2:2</a:t>
            </a:r>
            <a:endParaRPr lang="en-US" b="1" dirty="0"/>
          </a:p>
        </p:txBody>
      </p:sp>
    </p:spTree>
    <p:extLst>
      <p:ext uri="{BB962C8B-B14F-4D97-AF65-F5344CB8AC3E}">
        <p14:creationId xmlns:p14="http://schemas.microsoft.com/office/powerpoint/2010/main" val="421245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a:t>
            </a:r>
            <a:endParaRPr lang="en-US" dirty="0"/>
          </a:p>
        </p:txBody>
      </p:sp>
      <p:sp>
        <p:nvSpPr>
          <p:cNvPr id="3" name="Content Placeholder 2"/>
          <p:cNvSpPr>
            <a:spLocks noGrp="1"/>
          </p:cNvSpPr>
          <p:nvPr>
            <p:ph idx="1"/>
          </p:nvPr>
        </p:nvSpPr>
        <p:spPr/>
        <p:txBody>
          <a:bodyPr/>
          <a:lstStyle/>
          <a:p>
            <a:r>
              <a:rPr lang="en-US" dirty="0" smtClean="0"/>
              <a:t>Submit/be subject to human and Christian authorities </a:t>
            </a:r>
            <a:r>
              <a:rPr lang="en-US" b="1" dirty="0" smtClean="0"/>
              <a:t>2:13-3:6; 5:5</a:t>
            </a:r>
          </a:p>
          <a:p>
            <a:r>
              <a:rPr lang="en-US" dirty="0" smtClean="0"/>
              <a:t>Be humble in spirit/mind  </a:t>
            </a:r>
            <a:r>
              <a:rPr lang="en-US" b="1" dirty="0" smtClean="0"/>
              <a:t>3:8-9; 5:5-7</a:t>
            </a:r>
          </a:p>
          <a:p>
            <a:r>
              <a:rPr lang="en-US" dirty="0" smtClean="0"/>
              <a:t>Don’t fear  </a:t>
            </a:r>
            <a:r>
              <a:rPr lang="en-US" b="1" dirty="0" smtClean="0"/>
              <a:t>3:14</a:t>
            </a:r>
          </a:p>
          <a:p>
            <a:r>
              <a:rPr lang="en-US" dirty="0" smtClean="0"/>
              <a:t>Sanctify Christ as Lord in your hearts  </a:t>
            </a:r>
            <a:r>
              <a:rPr lang="en-US" b="1" dirty="0" smtClean="0"/>
              <a:t>3:15</a:t>
            </a:r>
          </a:p>
          <a:p>
            <a:r>
              <a:rPr lang="en-US" dirty="0" smtClean="0"/>
              <a:t>Be ready to make a defense to anyone who asks </a:t>
            </a:r>
            <a:r>
              <a:rPr lang="en-US" b="1" dirty="0" smtClean="0"/>
              <a:t>3:15</a:t>
            </a:r>
          </a:p>
          <a:p>
            <a:r>
              <a:rPr lang="en-US" dirty="0" smtClean="0"/>
              <a:t>Keep a good conscience </a:t>
            </a:r>
            <a:r>
              <a:rPr lang="en-US" b="1" dirty="0" smtClean="0"/>
              <a:t>2:19;</a:t>
            </a:r>
            <a:r>
              <a:rPr lang="en-US" dirty="0" smtClean="0"/>
              <a:t> </a:t>
            </a:r>
            <a:r>
              <a:rPr lang="en-US" b="1" dirty="0" smtClean="0"/>
              <a:t>3:16, 21</a:t>
            </a:r>
          </a:p>
          <a:p>
            <a:r>
              <a:rPr lang="en-US" dirty="0" smtClean="0"/>
              <a:t>Have Christ’s purpose: live for God’s will  </a:t>
            </a:r>
            <a:r>
              <a:rPr lang="en-US" b="1" dirty="0" smtClean="0"/>
              <a:t>4:1-2</a:t>
            </a:r>
          </a:p>
          <a:p>
            <a:r>
              <a:rPr lang="en-US" dirty="0" smtClean="0"/>
              <a:t>Be hospitable/show hospitality without complaint </a:t>
            </a:r>
            <a:r>
              <a:rPr lang="en-US" b="1" dirty="0" smtClean="0"/>
              <a:t>4:9</a:t>
            </a:r>
            <a:endParaRPr lang="en-US" b="1" dirty="0"/>
          </a:p>
        </p:txBody>
      </p:sp>
    </p:spTree>
    <p:extLst>
      <p:ext uri="{BB962C8B-B14F-4D97-AF65-F5344CB8AC3E}">
        <p14:creationId xmlns:p14="http://schemas.microsoft.com/office/powerpoint/2010/main" val="197898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a:t>
            </a:r>
            <a:endParaRPr lang="en-US" dirty="0"/>
          </a:p>
        </p:txBody>
      </p:sp>
      <p:sp>
        <p:nvSpPr>
          <p:cNvPr id="3" name="Content Placeholder 2"/>
          <p:cNvSpPr>
            <a:spLocks noGrp="1"/>
          </p:cNvSpPr>
          <p:nvPr>
            <p:ph idx="1"/>
          </p:nvPr>
        </p:nvSpPr>
        <p:spPr/>
        <p:txBody>
          <a:bodyPr/>
          <a:lstStyle/>
          <a:p>
            <a:r>
              <a:rPr lang="en-US" dirty="0" smtClean="0"/>
              <a:t>Clothe yourselves in humility toward one another </a:t>
            </a:r>
            <a:r>
              <a:rPr lang="en-US" b="1" dirty="0" smtClean="0"/>
              <a:t>5:5</a:t>
            </a:r>
          </a:p>
          <a:p>
            <a:r>
              <a:rPr lang="en-US" dirty="0" smtClean="0"/>
              <a:t>Humble yourselves under the mighty hand of God </a:t>
            </a:r>
            <a:r>
              <a:rPr lang="en-US" b="1" dirty="0" smtClean="0"/>
              <a:t>5:6</a:t>
            </a:r>
          </a:p>
          <a:p>
            <a:r>
              <a:rPr lang="en-US" dirty="0" smtClean="0"/>
              <a:t>Cast all your anxiety on Him  </a:t>
            </a:r>
            <a:r>
              <a:rPr lang="en-US" b="1" dirty="0" smtClean="0"/>
              <a:t>5:7</a:t>
            </a:r>
          </a:p>
          <a:p>
            <a:r>
              <a:rPr lang="en-US" dirty="0" smtClean="0"/>
              <a:t>Resist the devil </a:t>
            </a:r>
            <a:r>
              <a:rPr lang="en-US" b="1" dirty="0" smtClean="0"/>
              <a:t>5:9</a:t>
            </a:r>
          </a:p>
          <a:p>
            <a:endParaRPr lang="en-US" dirty="0"/>
          </a:p>
        </p:txBody>
      </p:sp>
    </p:spTree>
    <p:extLst>
      <p:ext uri="{BB962C8B-B14F-4D97-AF65-F5344CB8AC3E}">
        <p14:creationId xmlns:p14="http://schemas.microsoft.com/office/powerpoint/2010/main" val="55678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Words    (some!!!)</a:t>
            </a:r>
            <a:endParaRPr lang="en-US" dirty="0"/>
          </a:p>
        </p:txBody>
      </p:sp>
      <p:sp>
        <p:nvSpPr>
          <p:cNvPr id="3" name="Content Placeholder 2"/>
          <p:cNvSpPr>
            <a:spLocks noGrp="1"/>
          </p:cNvSpPr>
          <p:nvPr>
            <p:ph idx="1"/>
          </p:nvPr>
        </p:nvSpPr>
        <p:spPr/>
        <p:txBody>
          <a:bodyPr/>
          <a:lstStyle/>
          <a:p>
            <a:r>
              <a:rPr lang="en-US" dirty="0" smtClean="0"/>
              <a:t>Grace and suffering</a:t>
            </a:r>
          </a:p>
          <a:p>
            <a:r>
              <a:rPr lang="en-US" dirty="0" smtClean="0"/>
              <a:t>Glory   (14 times!!)</a:t>
            </a:r>
          </a:p>
          <a:p>
            <a:r>
              <a:rPr lang="en-US" dirty="0" smtClean="0"/>
              <a:t>Revelation</a:t>
            </a:r>
          </a:p>
          <a:p>
            <a:r>
              <a:rPr lang="en-US" dirty="0" smtClean="0"/>
              <a:t>Submit/submission/be subject</a:t>
            </a:r>
          </a:p>
          <a:p>
            <a:r>
              <a:rPr lang="en-US" dirty="0" smtClean="0"/>
              <a:t>Doing good/right</a:t>
            </a:r>
          </a:p>
          <a:p>
            <a:r>
              <a:rPr lang="en-US" dirty="0" smtClean="0"/>
              <a:t>Good conscience</a:t>
            </a:r>
          </a:p>
          <a:p>
            <a:r>
              <a:rPr lang="en-US" dirty="0" smtClean="0"/>
              <a:t>Purpose</a:t>
            </a:r>
          </a:p>
          <a:p>
            <a:r>
              <a:rPr lang="en-US" dirty="0" smtClean="0"/>
              <a:t>Fear</a:t>
            </a:r>
          </a:p>
          <a:p>
            <a:r>
              <a:rPr lang="en-US" dirty="0" smtClean="0"/>
              <a:t>Humble</a:t>
            </a:r>
          </a:p>
          <a:p>
            <a:r>
              <a:rPr lang="en-US" dirty="0" smtClean="0"/>
              <a:t>Angels</a:t>
            </a:r>
          </a:p>
          <a:p>
            <a:r>
              <a:rPr lang="en-US" dirty="0" smtClean="0"/>
              <a:t>Word</a:t>
            </a:r>
            <a:endParaRPr lang="en-US" dirty="0"/>
          </a:p>
        </p:txBody>
      </p:sp>
    </p:spTree>
    <p:extLst>
      <p:ext uri="{BB962C8B-B14F-4D97-AF65-F5344CB8AC3E}">
        <p14:creationId xmlns:p14="http://schemas.microsoft.com/office/powerpoint/2010/main" val="820945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ll power point">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fall power point</Template>
  <TotalTime>116</TotalTime>
  <Words>619</Words>
  <Application>Microsoft Office PowerPoint</Application>
  <PresentationFormat>On-screen Show (4:3)</PresentationFormat>
  <Paragraphs>90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fall power point</vt:lpstr>
      <vt:lpstr>I Peter</vt:lpstr>
      <vt:lpstr>Author</vt:lpstr>
      <vt:lpstr>Recipients</vt:lpstr>
      <vt:lpstr>Recipients</vt:lpstr>
      <vt:lpstr>Peter’s Purpose for Writing</vt:lpstr>
      <vt:lpstr>How???</vt:lpstr>
      <vt:lpstr>How????</vt:lpstr>
      <vt:lpstr>How????</vt:lpstr>
      <vt:lpstr>Key Words    (some!!!)</vt:lpstr>
      <vt:lpstr>I Peter Themes</vt:lpstr>
      <vt:lpstr>I Peter Themes</vt:lpstr>
      <vt:lpstr>I Peter Themes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Peter</dc:title>
  <dc:creator>Jenny Goins</dc:creator>
  <cp:lastModifiedBy>Jenny Goins</cp:lastModifiedBy>
  <cp:revision>25</cp:revision>
  <dcterms:created xsi:type="dcterms:W3CDTF">2018-08-29T11:01:36Z</dcterms:created>
  <dcterms:modified xsi:type="dcterms:W3CDTF">2018-08-29T12:58:28Z</dcterms:modified>
</cp:coreProperties>
</file>