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9D1D9F-E64E-42FA-A9F5-0B55B07F636A}" type="datetimeFigureOut">
              <a:rPr lang="en-US" smtClean="0"/>
              <a:t>4/25/2018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C8A1E50-4D9A-4D03-B0A3-31CF49E393C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8A1E50-4D9A-4D03-B0A3-31CF49E393C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8A1E50-4D9A-4D03-B0A3-31CF49E393C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8A1E50-4D9A-4D03-B0A3-31CF49E393C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C8A1E50-4D9A-4D03-B0A3-31CF49E393C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8A1E50-4D9A-4D03-B0A3-31CF49E393C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C8A1E50-4D9A-4D03-B0A3-31CF49E393C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C8A1E50-4D9A-4D03-B0A3-31CF49E393C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B9D1D9F-E64E-42FA-A9F5-0B55B07F636A}" type="datetimeFigureOut">
              <a:rPr lang="en-US" smtClean="0"/>
              <a:t>4/25/2018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C8A1E50-4D9A-4D03-B0A3-31CF49E393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B9D1D9F-E64E-42FA-A9F5-0B55B07F636A}" type="datetimeFigureOut">
              <a:rPr lang="en-US" smtClean="0"/>
              <a:t>4/25/2018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C8A1E50-4D9A-4D03-B0A3-31CF49E393C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B9D1D9F-E64E-42FA-A9F5-0B55B07F636A}" type="datetimeFigureOut">
              <a:rPr lang="en-US" smtClean="0"/>
              <a:t>4/25/2018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C8A1E50-4D9A-4D03-B0A3-31CF49E393C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B9D1D9F-E64E-42FA-A9F5-0B55B07F636A}" type="datetimeFigureOut">
              <a:rPr lang="en-US" smtClean="0"/>
              <a:t>4/25/2018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C8A1E50-4D9A-4D03-B0A3-31CF49E393C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Jude</a:t>
            </a:r>
            <a:endParaRPr lang="en-US" dirty="0"/>
          </a:p>
        </p:txBody>
      </p:sp>
      <p:sp>
        <p:nvSpPr>
          <p:cNvPr id="3" name="Subtitle 2"/>
          <p:cNvSpPr>
            <a:spLocks noGrp="1"/>
          </p:cNvSpPr>
          <p:nvPr>
            <p:ph type="subTitle" idx="1"/>
          </p:nvPr>
        </p:nvSpPr>
        <p:spPr/>
        <p:txBody>
          <a:bodyPr/>
          <a:lstStyle/>
          <a:p>
            <a:r>
              <a:rPr lang="en-US" dirty="0" smtClean="0"/>
              <a:t>Lesson 5</a:t>
            </a:r>
            <a:endParaRPr lang="en-US" dirty="0"/>
          </a:p>
        </p:txBody>
      </p:sp>
    </p:spTree>
    <p:extLst>
      <p:ext uri="{BB962C8B-B14F-4D97-AF65-F5344CB8AC3E}">
        <p14:creationId xmlns:p14="http://schemas.microsoft.com/office/powerpoint/2010/main" val="2778060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God IS able!!!    </a:t>
            </a:r>
            <a:r>
              <a:rPr lang="en-US" b="1" dirty="0" smtClean="0"/>
              <a:t>Jude 1:24</a:t>
            </a:r>
          </a:p>
          <a:p>
            <a:r>
              <a:rPr lang="en-US" dirty="0" smtClean="0"/>
              <a:t>Able to keep believers from stumbling</a:t>
            </a:r>
          </a:p>
          <a:p>
            <a:r>
              <a:rPr lang="en-US" dirty="0" smtClean="0"/>
              <a:t>Able to make them stand blameless with great joy in the presence of His glory</a:t>
            </a:r>
          </a:p>
          <a:p>
            <a:r>
              <a:rPr lang="en-US" dirty="0" smtClean="0"/>
              <a:t>There is no reason to fear falling, or fear the ungodly</a:t>
            </a:r>
          </a:p>
          <a:p>
            <a:r>
              <a:rPr lang="en-US" b="1" dirty="0" smtClean="0"/>
              <a:t>I Thess. 5:23-24 </a:t>
            </a:r>
            <a:r>
              <a:rPr lang="en-US" dirty="0" smtClean="0"/>
              <a:t>God sanctifies saints entirely, completely: spirit, soul and body</a:t>
            </a:r>
          </a:p>
          <a:p>
            <a:r>
              <a:rPr lang="en-US" b="1" dirty="0" smtClean="0"/>
              <a:t>Eph. 1:4, 5:27 </a:t>
            </a:r>
            <a:r>
              <a:rPr lang="en-US" dirty="0" smtClean="0"/>
              <a:t>God chose believers to be holy and blameless before Him </a:t>
            </a:r>
          </a:p>
          <a:p>
            <a:r>
              <a:rPr lang="en-US" dirty="0" smtClean="0"/>
              <a:t>Able to present us without spot or wrinkle</a:t>
            </a:r>
            <a:endParaRPr lang="en-US" dirty="0"/>
          </a:p>
        </p:txBody>
      </p:sp>
      <p:sp>
        <p:nvSpPr>
          <p:cNvPr id="3" name="Title 2"/>
          <p:cNvSpPr>
            <a:spLocks noGrp="1"/>
          </p:cNvSpPr>
          <p:nvPr>
            <p:ph type="title"/>
          </p:nvPr>
        </p:nvSpPr>
        <p:spPr/>
        <p:txBody>
          <a:bodyPr/>
          <a:lstStyle/>
          <a:p>
            <a:r>
              <a:rPr lang="en-US" dirty="0" smtClean="0"/>
              <a:t>What God will do</a:t>
            </a:r>
            <a:endParaRPr lang="en-US" dirty="0"/>
          </a:p>
        </p:txBody>
      </p:sp>
    </p:spTree>
    <p:extLst>
      <p:ext uri="{BB962C8B-B14F-4D97-AF65-F5344CB8AC3E}">
        <p14:creationId xmlns:p14="http://schemas.microsoft.com/office/powerpoint/2010/main" val="173994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Acts 26:15-19  </a:t>
            </a:r>
            <a:r>
              <a:rPr lang="en-US" dirty="0" smtClean="0"/>
              <a:t>GOD opens blind eyes</a:t>
            </a:r>
          </a:p>
          <a:p>
            <a:r>
              <a:rPr lang="en-US" dirty="0" smtClean="0"/>
              <a:t>God, through the gospel, turns those who believe in Him,  from darkness to light</a:t>
            </a:r>
          </a:p>
          <a:p>
            <a:r>
              <a:rPr lang="en-US" dirty="0" smtClean="0"/>
              <a:t>From Satan, to God</a:t>
            </a:r>
          </a:p>
          <a:p>
            <a:r>
              <a:rPr lang="en-US" dirty="0" smtClean="0"/>
              <a:t>From enemies, to heirs: inheritance of a place prepared for them. </a:t>
            </a:r>
          </a:p>
          <a:p>
            <a:r>
              <a:rPr lang="en-US" dirty="0" smtClean="0"/>
              <a:t>Forgiveness of sins</a:t>
            </a:r>
          </a:p>
          <a:p>
            <a:r>
              <a:rPr lang="en-US" dirty="0" smtClean="0"/>
              <a:t>Results of the gospel are HIS  </a:t>
            </a:r>
            <a:r>
              <a:rPr lang="en-US" b="1" dirty="0" smtClean="0"/>
              <a:t>I Cor. 3:7-8</a:t>
            </a:r>
          </a:p>
          <a:p>
            <a:r>
              <a:rPr lang="en-US" dirty="0" smtClean="0"/>
              <a:t>He enriches all believers and confirms us to the end – kept for Jesus Christ</a:t>
            </a:r>
            <a:endParaRPr lang="en-US" dirty="0"/>
          </a:p>
        </p:txBody>
      </p:sp>
      <p:sp>
        <p:nvSpPr>
          <p:cNvPr id="3" name="Title 2"/>
          <p:cNvSpPr>
            <a:spLocks noGrp="1"/>
          </p:cNvSpPr>
          <p:nvPr>
            <p:ph type="title"/>
          </p:nvPr>
        </p:nvSpPr>
        <p:spPr/>
        <p:txBody>
          <a:bodyPr/>
          <a:lstStyle/>
          <a:p>
            <a:r>
              <a:rPr lang="en-US" dirty="0" smtClean="0"/>
              <a:t>What God will do</a:t>
            </a:r>
            <a:endParaRPr lang="en-US" dirty="0"/>
          </a:p>
        </p:txBody>
      </p:sp>
    </p:spTree>
    <p:extLst>
      <p:ext uri="{BB962C8B-B14F-4D97-AF65-F5344CB8AC3E}">
        <p14:creationId xmlns:p14="http://schemas.microsoft.com/office/powerpoint/2010/main" val="306191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400" dirty="0" smtClean="0"/>
              <a:t>To the only God our Savior, through Jesus Christ our Lord, </a:t>
            </a:r>
            <a:r>
              <a:rPr lang="en-US" sz="4400" smtClean="0"/>
              <a:t>be glory, </a:t>
            </a:r>
            <a:r>
              <a:rPr lang="en-US" sz="4400" dirty="0" smtClean="0"/>
              <a:t>majesty, dominion and authority, before all time and now and forever. Amen</a:t>
            </a:r>
            <a:endParaRPr lang="en-US" sz="4400" dirty="0"/>
          </a:p>
        </p:txBody>
      </p:sp>
      <p:sp>
        <p:nvSpPr>
          <p:cNvPr id="3" name="Title 2"/>
          <p:cNvSpPr>
            <a:spLocks noGrp="1"/>
          </p:cNvSpPr>
          <p:nvPr>
            <p:ph type="title"/>
          </p:nvPr>
        </p:nvSpPr>
        <p:spPr/>
        <p:txBody>
          <a:bodyPr/>
          <a:lstStyle/>
          <a:p>
            <a:r>
              <a:rPr lang="en-US" dirty="0" smtClean="0"/>
              <a:t>Therefore ….</a:t>
            </a:r>
            <a:endParaRPr lang="en-US" dirty="0"/>
          </a:p>
        </p:txBody>
      </p:sp>
    </p:spTree>
    <p:extLst>
      <p:ext uri="{BB962C8B-B14F-4D97-AF65-F5344CB8AC3E}">
        <p14:creationId xmlns:p14="http://schemas.microsoft.com/office/powerpoint/2010/main" val="1484396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Remember the Old Testament examples </a:t>
            </a:r>
            <a:r>
              <a:rPr lang="en-US" b="1" dirty="0" smtClean="0"/>
              <a:t>vs 5</a:t>
            </a:r>
          </a:p>
          <a:p>
            <a:r>
              <a:rPr lang="en-US" dirty="0" smtClean="0"/>
              <a:t>Remember the New Testament,  the words spoken by the apostles  </a:t>
            </a:r>
            <a:r>
              <a:rPr lang="en-US" b="1" dirty="0" smtClean="0"/>
              <a:t>vs. 17</a:t>
            </a:r>
          </a:p>
          <a:p>
            <a:r>
              <a:rPr lang="en-US" b="1" dirty="0" smtClean="0"/>
              <a:t>Guidance from God’s Word enables the believer to distinguish false, from true</a:t>
            </a:r>
          </a:p>
          <a:p>
            <a:r>
              <a:rPr lang="en-US" dirty="0" smtClean="0"/>
              <a:t>Build yourself up on your most holy faith    </a:t>
            </a:r>
            <a:r>
              <a:rPr lang="en-US" b="1" dirty="0" smtClean="0"/>
              <a:t>vs. 20</a:t>
            </a:r>
          </a:p>
          <a:p>
            <a:r>
              <a:rPr lang="en-US" dirty="0" smtClean="0"/>
              <a:t>Keep yourselves in the love of God  </a:t>
            </a:r>
            <a:r>
              <a:rPr lang="en-US" b="1" dirty="0" smtClean="0"/>
              <a:t>vs. 21</a:t>
            </a:r>
          </a:p>
          <a:p>
            <a:pPr marL="109728" indent="0">
              <a:buNone/>
            </a:pPr>
            <a:endParaRPr lang="en-US" dirty="0"/>
          </a:p>
        </p:txBody>
      </p:sp>
      <p:sp>
        <p:nvSpPr>
          <p:cNvPr id="3" name="Title 2"/>
          <p:cNvSpPr>
            <a:spLocks noGrp="1"/>
          </p:cNvSpPr>
          <p:nvPr>
            <p:ph type="title"/>
          </p:nvPr>
        </p:nvSpPr>
        <p:spPr/>
        <p:txBody>
          <a:bodyPr/>
          <a:lstStyle/>
          <a:p>
            <a:r>
              <a:rPr lang="en-US" dirty="0" smtClean="0"/>
              <a:t>What are you to do?</a:t>
            </a:r>
            <a:endParaRPr lang="en-US" dirty="0"/>
          </a:p>
        </p:txBody>
      </p:sp>
    </p:spTree>
    <p:extLst>
      <p:ext uri="{BB962C8B-B14F-4D97-AF65-F5344CB8AC3E}">
        <p14:creationId xmlns:p14="http://schemas.microsoft.com/office/powerpoint/2010/main" val="424608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How?</a:t>
            </a:r>
          </a:p>
          <a:p>
            <a:r>
              <a:rPr lang="en-US" dirty="0" smtClean="0"/>
              <a:t>By building yourselves up on your faith</a:t>
            </a:r>
          </a:p>
          <a:p>
            <a:r>
              <a:rPr lang="en-US" dirty="0" smtClean="0"/>
              <a:t>By praying in the Holy Spirit  </a:t>
            </a:r>
            <a:r>
              <a:rPr lang="en-US" b="1" dirty="0" smtClean="0"/>
              <a:t>vs. 20</a:t>
            </a:r>
          </a:p>
          <a:p>
            <a:r>
              <a:rPr lang="en-US" dirty="0" smtClean="0"/>
              <a:t>By waiting anxiously for the mercy of the Lord Jesus Christ to eternal life  </a:t>
            </a:r>
            <a:r>
              <a:rPr lang="en-US" b="1" dirty="0" smtClean="0"/>
              <a:t>vs. 21</a:t>
            </a:r>
          </a:p>
          <a:p>
            <a:r>
              <a:rPr lang="en-US" dirty="0" smtClean="0"/>
              <a:t>By keeping His commandments  </a:t>
            </a:r>
            <a:r>
              <a:rPr lang="en-US" b="1" dirty="0" smtClean="0"/>
              <a:t>John 14</a:t>
            </a:r>
          </a:p>
          <a:p>
            <a:r>
              <a:rPr lang="en-US" dirty="0" smtClean="0"/>
              <a:t>By abiding in His love  </a:t>
            </a:r>
            <a:r>
              <a:rPr lang="en-US" b="1" dirty="0" smtClean="0"/>
              <a:t>John 15</a:t>
            </a:r>
          </a:p>
          <a:p>
            <a:r>
              <a:rPr lang="en-US" dirty="0" smtClean="0"/>
              <a:t>By loving one another  </a:t>
            </a:r>
            <a:r>
              <a:rPr lang="en-US" b="1" dirty="0" smtClean="0"/>
              <a:t>I John 3 &amp; 4</a:t>
            </a:r>
          </a:p>
          <a:p>
            <a:r>
              <a:rPr lang="en-US" dirty="0" smtClean="0"/>
              <a:t>By His Spirit abiding within us  </a:t>
            </a:r>
            <a:r>
              <a:rPr lang="en-US" b="1" dirty="0" smtClean="0"/>
              <a:t>I John 4</a:t>
            </a:r>
            <a:endParaRPr lang="en-US" dirty="0" smtClean="0"/>
          </a:p>
          <a:p>
            <a:r>
              <a:rPr lang="en-US" dirty="0" smtClean="0"/>
              <a:t>By not fearing punishment   </a:t>
            </a:r>
            <a:r>
              <a:rPr lang="en-US" b="1" dirty="0" smtClean="0"/>
              <a:t>I John 4</a:t>
            </a:r>
            <a:endParaRPr lang="en-US" b="1" dirty="0"/>
          </a:p>
        </p:txBody>
      </p:sp>
      <p:sp>
        <p:nvSpPr>
          <p:cNvPr id="3" name="Title 2"/>
          <p:cNvSpPr>
            <a:spLocks noGrp="1"/>
          </p:cNvSpPr>
          <p:nvPr>
            <p:ph type="title"/>
          </p:nvPr>
        </p:nvSpPr>
        <p:spPr/>
        <p:txBody>
          <a:bodyPr/>
          <a:lstStyle/>
          <a:p>
            <a:r>
              <a:rPr lang="en-US" dirty="0" smtClean="0"/>
              <a:t>Keep Yourselves in God’s love</a:t>
            </a:r>
            <a:endParaRPr lang="en-US" dirty="0"/>
          </a:p>
        </p:txBody>
      </p:sp>
    </p:spTree>
    <p:extLst>
      <p:ext uri="{BB962C8B-B14F-4D97-AF65-F5344CB8AC3E}">
        <p14:creationId xmlns:p14="http://schemas.microsoft.com/office/powerpoint/2010/main" val="360156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Contend for the faith  </a:t>
            </a:r>
            <a:r>
              <a:rPr lang="en-US" b="1" dirty="0" smtClean="0"/>
              <a:t>vs. 3</a:t>
            </a:r>
          </a:p>
          <a:p>
            <a:r>
              <a:rPr lang="en-US" dirty="0" smtClean="0"/>
              <a:t>Build yourself up in the faith  </a:t>
            </a:r>
            <a:r>
              <a:rPr lang="en-US" b="1" dirty="0" smtClean="0"/>
              <a:t>vs. 20</a:t>
            </a:r>
          </a:p>
          <a:p>
            <a:r>
              <a:rPr lang="en-US" dirty="0" smtClean="0"/>
              <a:t>IN the gospel the righteousness of God is revealed from faith to faith  </a:t>
            </a:r>
            <a:r>
              <a:rPr lang="en-US" b="1" dirty="0" smtClean="0"/>
              <a:t>Rom. 1:17</a:t>
            </a:r>
          </a:p>
          <a:p>
            <a:r>
              <a:rPr lang="en-US" dirty="0" smtClean="0"/>
              <a:t>Faith: believing what God says</a:t>
            </a:r>
          </a:p>
          <a:p>
            <a:r>
              <a:rPr lang="en-US" dirty="0" smtClean="0"/>
              <a:t>Being grounded in the Word KEEPS believers in His love  </a:t>
            </a:r>
            <a:r>
              <a:rPr lang="en-US" b="1" dirty="0" smtClean="0"/>
              <a:t>John 14</a:t>
            </a:r>
          </a:p>
          <a:p>
            <a:r>
              <a:rPr lang="en-US" dirty="0" smtClean="0"/>
              <a:t>By faith in Him, believers are sanctified     </a:t>
            </a:r>
            <a:r>
              <a:rPr lang="en-US" b="1" dirty="0" smtClean="0"/>
              <a:t>Acts 26:18  </a:t>
            </a:r>
          </a:p>
          <a:p>
            <a:r>
              <a:rPr lang="en-US" b="1" dirty="0" smtClean="0"/>
              <a:t>Faith is a part of a Christian’s everyday life</a:t>
            </a:r>
            <a:endParaRPr lang="en-US" b="1" dirty="0"/>
          </a:p>
        </p:txBody>
      </p:sp>
      <p:sp>
        <p:nvSpPr>
          <p:cNvPr id="3" name="Title 2"/>
          <p:cNvSpPr>
            <a:spLocks noGrp="1"/>
          </p:cNvSpPr>
          <p:nvPr>
            <p:ph type="title"/>
          </p:nvPr>
        </p:nvSpPr>
        <p:spPr/>
        <p:txBody>
          <a:bodyPr>
            <a:normAutofit fontScale="90000"/>
          </a:bodyPr>
          <a:lstStyle/>
          <a:p>
            <a:r>
              <a:rPr lang="en-US" dirty="0" smtClean="0"/>
              <a:t>Our Responsibility to the Gospel</a:t>
            </a:r>
            <a:endParaRPr lang="en-US" dirty="0"/>
          </a:p>
        </p:txBody>
      </p:sp>
    </p:spTree>
    <p:extLst>
      <p:ext uri="{BB962C8B-B14F-4D97-AF65-F5344CB8AC3E}">
        <p14:creationId xmlns:p14="http://schemas.microsoft.com/office/powerpoint/2010/main" val="3651883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Ask the Lord of the harvest to send out workers  </a:t>
            </a:r>
            <a:r>
              <a:rPr lang="en-US" b="1" dirty="0" smtClean="0"/>
              <a:t>Matt. 9:37-38 </a:t>
            </a:r>
          </a:p>
          <a:p>
            <a:r>
              <a:rPr lang="en-US" dirty="0" smtClean="0"/>
              <a:t>Preachers of the gospel need to be </a:t>
            </a:r>
            <a:r>
              <a:rPr lang="en-US" b="1" dirty="0" smtClean="0"/>
              <a:t>sent</a:t>
            </a:r>
            <a:r>
              <a:rPr lang="en-US" dirty="0" smtClean="0"/>
              <a:t> so unbelievers can HEAR and be saved </a:t>
            </a:r>
            <a:r>
              <a:rPr lang="en-US" b="1" dirty="0" smtClean="0"/>
              <a:t>Rom. 10</a:t>
            </a:r>
          </a:p>
          <a:p>
            <a:r>
              <a:rPr lang="en-US" dirty="0" smtClean="0"/>
              <a:t>Believers are to be witnesses  </a:t>
            </a:r>
            <a:r>
              <a:rPr lang="en-US" b="1" dirty="0" smtClean="0"/>
              <a:t>Acts. 1:8</a:t>
            </a:r>
          </a:p>
          <a:p>
            <a:r>
              <a:rPr lang="en-US" dirty="0" smtClean="0"/>
              <a:t>Believers are under obligation to share the gospel as Paul did, for IT is the power of God unto salvation, to everyone who believes </a:t>
            </a:r>
            <a:r>
              <a:rPr lang="en-US" b="1" dirty="0" smtClean="0"/>
              <a:t>Romans 1:14-16</a:t>
            </a:r>
            <a:endParaRPr lang="en-US" b="1" dirty="0"/>
          </a:p>
        </p:txBody>
      </p:sp>
      <p:sp>
        <p:nvSpPr>
          <p:cNvPr id="3" name="Title 2"/>
          <p:cNvSpPr>
            <a:spLocks noGrp="1"/>
          </p:cNvSpPr>
          <p:nvPr>
            <p:ph type="title"/>
          </p:nvPr>
        </p:nvSpPr>
        <p:spPr/>
        <p:txBody>
          <a:bodyPr>
            <a:normAutofit fontScale="90000"/>
          </a:bodyPr>
          <a:lstStyle/>
          <a:p>
            <a:r>
              <a:rPr lang="en-US" dirty="0" smtClean="0"/>
              <a:t>Our Responsibility to the Gospel</a:t>
            </a:r>
            <a:endParaRPr lang="en-US" dirty="0"/>
          </a:p>
        </p:txBody>
      </p:sp>
    </p:spTree>
    <p:extLst>
      <p:ext uri="{BB962C8B-B14F-4D97-AF65-F5344CB8AC3E}">
        <p14:creationId xmlns:p14="http://schemas.microsoft.com/office/powerpoint/2010/main" val="4278605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Prayer is also to be a part of a Christian’s everyday life</a:t>
            </a:r>
          </a:p>
          <a:p>
            <a:r>
              <a:rPr lang="en-US" dirty="0" smtClean="0"/>
              <a:t>Pray in the Spirit  </a:t>
            </a:r>
            <a:r>
              <a:rPr lang="en-US" b="1" dirty="0" smtClean="0"/>
              <a:t>vs. 20 </a:t>
            </a:r>
            <a:r>
              <a:rPr lang="en-US" dirty="0" smtClean="0"/>
              <a:t>(the ungodly are devoid of the Spirit)</a:t>
            </a:r>
          </a:p>
          <a:p>
            <a:r>
              <a:rPr lang="en-US" dirty="0" smtClean="0"/>
              <a:t>The Father, Son and Spirit make their abode within believers! </a:t>
            </a:r>
            <a:r>
              <a:rPr lang="en-US" b="1" dirty="0" smtClean="0"/>
              <a:t>John 14:23</a:t>
            </a:r>
          </a:p>
          <a:p>
            <a:r>
              <a:rPr lang="en-US" b="1" dirty="0" smtClean="0"/>
              <a:t>Prayer, initiated and led by God the Holy Spirit, is praying in the Spirit</a:t>
            </a:r>
          </a:p>
          <a:p>
            <a:pPr marL="109728" indent="0">
              <a:buNone/>
            </a:pPr>
            <a:endParaRPr lang="en-US" dirty="0"/>
          </a:p>
        </p:txBody>
      </p:sp>
      <p:sp>
        <p:nvSpPr>
          <p:cNvPr id="3" name="Title 2"/>
          <p:cNvSpPr>
            <a:spLocks noGrp="1"/>
          </p:cNvSpPr>
          <p:nvPr>
            <p:ph type="title"/>
          </p:nvPr>
        </p:nvSpPr>
        <p:spPr/>
        <p:txBody>
          <a:bodyPr/>
          <a:lstStyle/>
          <a:p>
            <a:r>
              <a:rPr lang="en-US" dirty="0" smtClean="0"/>
              <a:t>Prayer</a:t>
            </a:r>
            <a:endParaRPr lang="en-US" dirty="0"/>
          </a:p>
        </p:txBody>
      </p:sp>
    </p:spTree>
    <p:extLst>
      <p:ext uri="{BB962C8B-B14F-4D97-AF65-F5344CB8AC3E}">
        <p14:creationId xmlns:p14="http://schemas.microsoft.com/office/powerpoint/2010/main" val="84056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is the mercy of our Lord Jesus Christ to eternal life?  </a:t>
            </a:r>
            <a:r>
              <a:rPr lang="en-US" b="1" dirty="0" smtClean="0"/>
              <a:t>Vs. 21</a:t>
            </a:r>
          </a:p>
          <a:p>
            <a:r>
              <a:rPr lang="en-US" dirty="0" smtClean="0"/>
              <a:t>Eternity, Jesus’ Second Coming</a:t>
            </a:r>
          </a:p>
          <a:p>
            <a:r>
              <a:rPr lang="en-US" dirty="0" smtClean="0"/>
              <a:t>Mockers mock the promise of His return, saying everything has always been the same  </a:t>
            </a:r>
            <a:r>
              <a:rPr lang="en-US" b="1" dirty="0" smtClean="0"/>
              <a:t>2 Peter 3:3</a:t>
            </a:r>
          </a:p>
          <a:p>
            <a:r>
              <a:rPr lang="en-US" b="1" dirty="0" smtClean="0"/>
              <a:t>When He comes, His mercy is completed</a:t>
            </a:r>
          </a:p>
          <a:p>
            <a:r>
              <a:rPr lang="en-US" dirty="0" smtClean="0"/>
              <a:t>But, the ungodly will now be judged</a:t>
            </a:r>
          </a:p>
          <a:p>
            <a:endParaRPr lang="en-US" dirty="0"/>
          </a:p>
        </p:txBody>
      </p:sp>
      <p:sp>
        <p:nvSpPr>
          <p:cNvPr id="3" name="Title 2"/>
          <p:cNvSpPr>
            <a:spLocks noGrp="1"/>
          </p:cNvSpPr>
          <p:nvPr>
            <p:ph type="title"/>
          </p:nvPr>
        </p:nvSpPr>
        <p:spPr/>
        <p:txBody>
          <a:bodyPr/>
          <a:lstStyle/>
          <a:p>
            <a:r>
              <a:rPr lang="en-US" dirty="0" smtClean="0"/>
              <a:t>Waiting anxiously </a:t>
            </a:r>
            <a:endParaRPr lang="en-US" dirty="0"/>
          </a:p>
        </p:txBody>
      </p:sp>
    </p:spTree>
    <p:extLst>
      <p:ext uri="{BB962C8B-B14F-4D97-AF65-F5344CB8AC3E}">
        <p14:creationId xmlns:p14="http://schemas.microsoft.com/office/powerpoint/2010/main" val="1886785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Mercy is multiplied to the called, beloved and kept in Jesus Christ  </a:t>
            </a:r>
            <a:r>
              <a:rPr lang="en-US" b="1" dirty="0" smtClean="0"/>
              <a:t>vs. 2</a:t>
            </a:r>
          </a:p>
          <a:p>
            <a:r>
              <a:rPr lang="en-US" dirty="0" smtClean="0"/>
              <a:t>Believers are to wait for the completion of that mercy when Jesus comes  </a:t>
            </a:r>
            <a:r>
              <a:rPr lang="en-US" b="1" dirty="0" smtClean="0"/>
              <a:t>vs. 21</a:t>
            </a:r>
          </a:p>
          <a:p>
            <a:r>
              <a:rPr lang="en-US" dirty="0" smtClean="0"/>
              <a:t>Believers are to SHOW mercy  </a:t>
            </a:r>
            <a:r>
              <a:rPr lang="en-US" b="1" dirty="0" smtClean="0"/>
              <a:t>vs. 22 &amp; 23</a:t>
            </a:r>
          </a:p>
          <a:p>
            <a:r>
              <a:rPr lang="en-US" b="1" dirty="0" smtClean="0"/>
              <a:t>To some:</a:t>
            </a:r>
          </a:p>
          <a:p>
            <a:r>
              <a:rPr lang="en-US" dirty="0" smtClean="0"/>
              <a:t>Who are doubting  </a:t>
            </a:r>
            <a:r>
              <a:rPr lang="en-US" b="1" dirty="0" smtClean="0"/>
              <a:t>vs. 22 </a:t>
            </a:r>
            <a:r>
              <a:rPr lang="en-US" dirty="0" smtClean="0"/>
              <a:t>(not the ungodly)</a:t>
            </a:r>
          </a:p>
          <a:p>
            <a:r>
              <a:rPr lang="en-US" dirty="0" smtClean="0"/>
              <a:t>Save others, snatching them out of the fire</a:t>
            </a:r>
          </a:p>
          <a:p>
            <a:r>
              <a:rPr lang="en-US" dirty="0" smtClean="0"/>
              <a:t>To some, have mercy with fear </a:t>
            </a:r>
            <a:r>
              <a:rPr lang="en-US" b="1" dirty="0" smtClean="0"/>
              <a:t>vs. 23</a:t>
            </a:r>
            <a:endParaRPr lang="en-US" b="1" dirty="0"/>
          </a:p>
        </p:txBody>
      </p:sp>
      <p:sp>
        <p:nvSpPr>
          <p:cNvPr id="3" name="Title 2"/>
          <p:cNvSpPr>
            <a:spLocks noGrp="1"/>
          </p:cNvSpPr>
          <p:nvPr>
            <p:ph type="title"/>
          </p:nvPr>
        </p:nvSpPr>
        <p:spPr/>
        <p:txBody>
          <a:bodyPr/>
          <a:lstStyle/>
          <a:p>
            <a:r>
              <a:rPr lang="en-US" dirty="0" smtClean="0"/>
              <a:t>Have Mercy</a:t>
            </a:r>
            <a:endParaRPr lang="en-US" dirty="0"/>
          </a:p>
        </p:txBody>
      </p:sp>
    </p:spTree>
    <p:extLst>
      <p:ext uri="{BB962C8B-B14F-4D97-AF65-F5344CB8AC3E}">
        <p14:creationId xmlns:p14="http://schemas.microsoft.com/office/powerpoint/2010/main" val="521114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Hating even the garment polluted by the flesh </a:t>
            </a:r>
            <a:r>
              <a:rPr lang="en-US" b="1" dirty="0" smtClean="0"/>
              <a:t>Jude 1:23</a:t>
            </a:r>
          </a:p>
          <a:p>
            <a:r>
              <a:rPr lang="en-US" dirty="0" smtClean="0"/>
              <a:t>“Like the clothes of a leper, or someone who had had the plague, something contagious. Mercy, yes, but don’t partake in their sin. Take every precaution to preserve your own purity. There is need of as much care to avoid being defiled by them, as there would be to escape the plague if we had any transaction with one who had had it. </a:t>
            </a:r>
            <a:r>
              <a:rPr lang="en-US" b="1" dirty="0" smtClean="0"/>
              <a:t>Many have been corrupted by trying to reform the polluted</a:t>
            </a:r>
            <a:r>
              <a:rPr lang="en-US" dirty="0" smtClean="0"/>
              <a:t>.” Wm. Barclay</a:t>
            </a:r>
            <a:endParaRPr lang="en-US" dirty="0"/>
          </a:p>
        </p:txBody>
      </p:sp>
      <p:sp>
        <p:nvSpPr>
          <p:cNvPr id="3" name="Title 2"/>
          <p:cNvSpPr>
            <a:spLocks noGrp="1"/>
          </p:cNvSpPr>
          <p:nvPr>
            <p:ph type="title"/>
          </p:nvPr>
        </p:nvSpPr>
        <p:spPr/>
        <p:txBody>
          <a:bodyPr/>
          <a:lstStyle/>
          <a:p>
            <a:r>
              <a:rPr lang="en-US" dirty="0" smtClean="0"/>
              <a:t>Mercy to Some, with fear</a:t>
            </a:r>
            <a:endParaRPr lang="en-US" dirty="0"/>
          </a:p>
        </p:txBody>
      </p:sp>
    </p:spTree>
    <p:extLst>
      <p:ext uri="{BB962C8B-B14F-4D97-AF65-F5344CB8AC3E}">
        <p14:creationId xmlns:p14="http://schemas.microsoft.com/office/powerpoint/2010/main" val="205671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53</TotalTime>
  <Words>774</Words>
  <Application>Microsoft Office PowerPoint</Application>
  <PresentationFormat>On-screen Show (4:3)</PresentationFormat>
  <Paragraphs>71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Jude</vt:lpstr>
      <vt:lpstr>What are you to do?</vt:lpstr>
      <vt:lpstr>Keep Yourselves in God’s love</vt:lpstr>
      <vt:lpstr>Our Responsibility to the Gospel</vt:lpstr>
      <vt:lpstr>Our Responsibility to the Gospel</vt:lpstr>
      <vt:lpstr>Prayer</vt:lpstr>
      <vt:lpstr>Waiting anxiously </vt:lpstr>
      <vt:lpstr>Have Mercy</vt:lpstr>
      <vt:lpstr>Mercy to Some, with fear</vt:lpstr>
      <vt:lpstr>What God will do</vt:lpstr>
      <vt:lpstr>What God will do</vt:lpstr>
      <vt:lpstr>Therefore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Jude</dc:title>
  <dc:creator>Jenny Goins</dc:creator>
  <cp:lastModifiedBy>Jenny Goins</cp:lastModifiedBy>
  <cp:revision>19</cp:revision>
  <dcterms:created xsi:type="dcterms:W3CDTF">2018-04-25T12:47:50Z</dcterms:created>
  <dcterms:modified xsi:type="dcterms:W3CDTF">2018-04-25T13:41:35Z</dcterms:modified>
</cp:coreProperties>
</file>