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AE68323-BBD8-4EC7-B3F2-8EB0377BA5E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C9A019-D5D5-4E6C-9292-09DD7E1D030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Jude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34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Pet. 2:17-19 </a:t>
            </a:r>
            <a:r>
              <a:rPr lang="en-US" dirty="0" smtClean="0"/>
              <a:t>Darkness is reserved for them and other false teachers that lead others astray</a:t>
            </a:r>
          </a:p>
          <a:p>
            <a:r>
              <a:rPr lang="en-US" dirty="0" smtClean="0"/>
              <a:t>“For by what a man is overcome, by this he is enslaved.”  </a:t>
            </a:r>
            <a:r>
              <a:rPr lang="en-US" b="1" dirty="0" smtClean="0"/>
              <a:t>2 Pet. 2:19 </a:t>
            </a:r>
          </a:p>
          <a:p>
            <a:r>
              <a:rPr lang="en-US" b="1" dirty="0" smtClean="0"/>
              <a:t>ALL THREE </a:t>
            </a:r>
            <a:r>
              <a:rPr lang="en-US" dirty="0" smtClean="0"/>
              <a:t>were among the righteous, but were </a:t>
            </a:r>
            <a:r>
              <a:rPr lang="en-US" b="1" dirty="0" smtClean="0"/>
              <a:t>not</a:t>
            </a:r>
            <a:r>
              <a:rPr lang="en-US" dirty="0" smtClean="0"/>
              <a:t> righteous and had no fear of God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Cain, Balaam and </a:t>
            </a:r>
            <a:r>
              <a:rPr lang="en-US" dirty="0" err="1" smtClean="0"/>
              <a:t>Korah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4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Enoch did not die  </a:t>
            </a:r>
            <a:r>
              <a:rPr lang="en-US" b="1" dirty="0" smtClean="0"/>
              <a:t>Heb. 11:5  Gen. 5:24</a:t>
            </a:r>
          </a:p>
          <a:p>
            <a:r>
              <a:rPr lang="en-US" dirty="0" smtClean="0"/>
              <a:t>Enoch walked with God, and God took him</a:t>
            </a:r>
          </a:p>
          <a:p>
            <a:r>
              <a:rPr lang="en-US" dirty="0" smtClean="0"/>
              <a:t>Enoch was a man of faith, pleasing to God</a:t>
            </a:r>
          </a:p>
          <a:p>
            <a:r>
              <a:rPr lang="en-US" dirty="0" smtClean="0"/>
              <a:t>Enoch prophesied the coming judgment of the ungodly  </a:t>
            </a:r>
            <a:r>
              <a:rPr lang="en-US" b="1" dirty="0" smtClean="0"/>
              <a:t>Jude 1:14</a:t>
            </a:r>
            <a:endParaRPr lang="en-US" dirty="0" smtClean="0"/>
          </a:p>
          <a:p>
            <a:r>
              <a:rPr lang="en-US" dirty="0" smtClean="0"/>
              <a:t>Enoch was the 7</a:t>
            </a:r>
            <a:r>
              <a:rPr lang="en-US" baseline="30000" dirty="0" smtClean="0"/>
              <a:t>th</a:t>
            </a:r>
            <a:r>
              <a:rPr lang="en-US" dirty="0" smtClean="0"/>
              <a:t> generation from Adam and the flood came at the time of his son’s death Methuselah – who was the oldest man in the Bible at 969 years of age  </a:t>
            </a:r>
            <a:r>
              <a:rPr lang="en-US" b="1" dirty="0" smtClean="0"/>
              <a:t>Gen. 5:27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Enoch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724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Punishment is sure  </a:t>
            </a:r>
            <a:r>
              <a:rPr lang="en-US" b="1" dirty="0" smtClean="0"/>
              <a:t>Jude 1:14-15</a:t>
            </a:r>
          </a:p>
          <a:p>
            <a:r>
              <a:rPr lang="en-US" dirty="0" smtClean="0"/>
              <a:t>Just like the flood destroyed all the ungodly, so will the coming fire of God’s judgment be </a:t>
            </a:r>
            <a:r>
              <a:rPr lang="en-US" b="1" dirty="0" smtClean="0"/>
              <a:t>2 Pet. 3:1-7</a:t>
            </a:r>
          </a:p>
          <a:p>
            <a:r>
              <a:rPr lang="en-US" dirty="0" smtClean="0"/>
              <a:t>Jesus taught that the unrighteous will suffer eternal punishment in unquenchable fire, the Lake of Fire, the second death </a:t>
            </a:r>
            <a:r>
              <a:rPr lang="en-US" b="1" dirty="0" smtClean="0"/>
              <a:t>Matt. 28:46, Mark 9:43 and Rev. 20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Judgment of the ungodly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41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Grumblers, which was one reason some of Israel was destroyed in the wilderness</a:t>
            </a:r>
          </a:p>
          <a:p>
            <a:r>
              <a:rPr lang="en-US" dirty="0" smtClean="0"/>
              <a:t>Finding fault – malcontents</a:t>
            </a:r>
          </a:p>
          <a:p>
            <a:r>
              <a:rPr lang="en-US" dirty="0" smtClean="0"/>
              <a:t>Following their own lusts/sinful desires</a:t>
            </a:r>
          </a:p>
          <a:p>
            <a:r>
              <a:rPr lang="en-US" dirty="0" smtClean="0"/>
              <a:t>Speaking arrogantly – loud mouth boasters</a:t>
            </a:r>
          </a:p>
          <a:p>
            <a:r>
              <a:rPr lang="en-US" dirty="0" smtClean="0"/>
              <a:t>Flattering for advantage – showing favoritism to gain advantage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Jude 1:16  Ungodly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02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Remember what the apostles said</a:t>
            </a:r>
          </a:p>
          <a:p>
            <a:r>
              <a:rPr lang="en-US" dirty="0" smtClean="0"/>
              <a:t>IN THE LAST TIMES!!!</a:t>
            </a:r>
          </a:p>
          <a:p>
            <a:r>
              <a:rPr lang="en-US" dirty="0" smtClean="0"/>
              <a:t>Mockers/scoffers will come</a:t>
            </a:r>
          </a:p>
          <a:p>
            <a:r>
              <a:rPr lang="en-US" dirty="0" smtClean="0"/>
              <a:t>They cause divisions</a:t>
            </a:r>
          </a:p>
          <a:p>
            <a:r>
              <a:rPr lang="en-US" dirty="0" smtClean="0"/>
              <a:t>Worldly minded, devoid of the Spirit</a:t>
            </a:r>
          </a:p>
          <a:p>
            <a:r>
              <a:rPr lang="en-US" b="1" dirty="0" smtClean="0"/>
              <a:t>Application to us:</a:t>
            </a:r>
          </a:p>
          <a:p>
            <a:r>
              <a:rPr lang="en-US" b="1" dirty="0" smtClean="0"/>
              <a:t>Recognize the ungodly and what they do</a:t>
            </a:r>
          </a:p>
          <a:p>
            <a:r>
              <a:rPr lang="en-US" b="1" dirty="0" smtClean="0"/>
              <a:t>Remember the apostles’ words</a:t>
            </a:r>
          </a:p>
          <a:p>
            <a:r>
              <a:rPr lang="en-US" b="1" dirty="0" smtClean="0"/>
              <a:t>Be holy in </a:t>
            </a:r>
            <a:r>
              <a:rPr lang="en-US" b="1" smtClean="0"/>
              <a:t>conduct and godliness  </a:t>
            </a:r>
            <a:r>
              <a:rPr lang="en-US" b="1" dirty="0" smtClean="0"/>
              <a:t>2 Pet. 3:11</a:t>
            </a:r>
          </a:p>
          <a:p>
            <a:r>
              <a:rPr lang="en-US" b="1" dirty="0" smtClean="0"/>
              <a:t>Look for the New heavens and earth 2 Pet. 3:13</a:t>
            </a:r>
          </a:p>
          <a:p>
            <a:r>
              <a:rPr lang="en-US" b="1" dirty="0" smtClean="0"/>
              <a:t>Contend earnestly for the faith!!!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Jude 1:17-19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846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Vs. 1-2 </a:t>
            </a:r>
            <a:r>
              <a:rPr lang="en-US" dirty="0" smtClean="0"/>
              <a:t>Jude’s introduction B, C &amp; K</a:t>
            </a:r>
          </a:p>
          <a:p>
            <a:r>
              <a:rPr lang="en-US" b="1" dirty="0" smtClean="0"/>
              <a:t>Vs. 3-4 </a:t>
            </a:r>
            <a:r>
              <a:rPr lang="en-US" dirty="0" smtClean="0"/>
              <a:t>Stated Purpose for writing</a:t>
            </a:r>
          </a:p>
          <a:p>
            <a:r>
              <a:rPr lang="en-US" dirty="0" smtClean="0"/>
              <a:t>Ungodly people crept in UNNOTICED</a:t>
            </a:r>
          </a:p>
          <a:p>
            <a:r>
              <a:rPr lang="en-US" b="1" dirty="0" smtClean="0"/>
              <a:t>Vs. 5-8 </a:t>
            </a:r>
            <a:r>
              <a:rPr lang="en-US" dirty="0" smtClean="0"/>
              <a:t>Old Testament illustrations about ungodly and their judgment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A Glance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054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“In the same way” (as the ungodly of vs. 4)</a:t>
            </a:r>
          </a:p>
          <a:p>
            <a:r>
              <a:rPr lang="en-US" dirty="0" smtClean="0"/>
              <a:t>Defile the flesh: immorality does that</a:t>
            </a:r>
          </a:p>
          <a:p>
            <a:r>
              <a:rPr lang="en-US" dirty="0" smtClean="0"/>
              <a:t>Reject authority: ALL examples vs. 5-7 did that</a:t>
            </a:r>
          </a:p>
          <a:p>
            <a:r>
              <a:rPr lang="en-US" dirty="0" smtClean="0"/>
              <a:t>Revile angelic majesties</a:t>
            </a:r>
          </a:p>
          <a:p>
            <a:r>
              <a:rPr lang="en-US" b="1" dirty="0" smtClean="0"/>
              <a:t>Contrast:</a:t>
            </a:r>
          </a:p>
          <a:p>
            <a:r>
              <a:rPr lang="en-US" dirty="0" smtClean="0"/>
              <a:t>Michael: did not dare pronounce against the devil a railing judgment but said, “The Lord rebuke you.”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Jude 8 - 9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1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chief angelic princes  </a:t>
            </a:r>
            <a:r>
              <a:rPr lang="en-US" b="1" dirty="0" smtClean="0"/>
              <a:t>Dan. 10:13</a:t>
            </a:r>
          </a:p>
          <a:p>
            <a:r>
              <a:rPr lang="en-US" dirty="0" smtClean="0"/>
              <a:t>The great prince who stands guard over Israel, Daniel’s people  </a:t>
            </a:r>
            <a:r>
              <a:rPr lang="en-US" b="1" dirty="0" smtClean="0"/>
              <a:t>Dan. 12:1</a:t>
            </a:r>
          </a:p>
          <a:p>
            <a:r>
              <a:rPr lang="en-US" dirty="0" smtClean="0"/>
              <a:t>Archangel  </a:t>
            </a:r>
            <a:r>
              <a:rPr lang="en-US" b="1" dirty="0" smtClean="0"/>
              <a:t>Jude 1:9</a:t>
            </a:r>
          </a:p>
          <a:p>
            <a:r>
              <a:rPr lang="en-US" dirty="0" smtClean="0"/>
              <a:t>Disputed with the devil over Moses’ body</a:t>
            </a:r>
          </a:p>
          <a:p>
            <a:r>
              <a:rPr lang="en-US" dirty="0" smtClean="0"/>
              <a:t>He and his angels wage war with Satan and his angels  </a:t>
            </a:r>
            <a:r>
              <a:rPr lang="en-US" b="1" dirty="0" smtClean="0"/>
              <a:t>Rev. 12:7</a:t>
            </a:r>
          </a:p>
          <a:p>
            <a:r>
              <a:rPr lang="en-US" dirty="0" smtClean="0"/>
              <a:t>Stronger than Satan  </a:t>
            </a:r>
            <a:r>
              <a:rPr lang="en-US" b="1" dirty="0" smtClean="0"/>
              <a:t>Rev. 12:9</a:t>
            </a:r>
          </a:p>
          <a:p>
            <a:r>
              <a:rPr lang="en-US" dirty="0" smtClean="0"/>
              <a:t>Will not take authority that is not </a:t>
            </a:r>
            <a:r>
              <a:rPr lang="en-US" dirty="0" smtClean="0"/>
              <a:t>his to take </a:t>
            </a:r>
            <a:r>
              <a:rPr lang="en-US" b="1" dirty="0" smtClean="0"/>
              <a:t>Jude 1:9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Michael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244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Revile the things which they do not understand </a:t>
            </a:r>
            <a:r>
              <a:rPr lang="en-US" b="1" dirty="0" smtClean="0"/>
              <a:t>Jude 1:10</a:t>
            </a:r>
          </a:p>
          <a:p>
            <a:r>
              <a:rPr lang="en-US" b="1" dirty="0" smtClean="0"/>
              <a:t>A trait of the ungodly is to revile angelic majesties</a:t>
            </a:r>
          </a:p>
          <a:p>
            <a:r>
              <a:rPr lang="en-US" dirty="0" smtClean="0"/>
              <a:t>The things, which they know by instinct</a:t>
            </a:r>
          </a:p>
          <a:p>
            <a:r>
              <a:rPr lang="en-US" dirty="0" smtClean="0"/>
              <a:t>Instinct like unreasoning animals</a:t>
            </a:r>
          </a:p>
          <a:p>
            <a:r>
              <a:rPr lang="en-US" dirty="0" smtClean="0"/>
              <a:t>BY these things….they are destroyed</a:t>
            </a:r>
          </a:p>
          <a:p>
            <a:r>
              <a:rPr lang="en-US" dirty="0" smtClean="0"/>
              <a:t>HOW are they destroyed by these things? </a:t>
            </a:r>
          </a:p>
          <a:p>
            <a:r>
              <a:rPr lang="en-US" b="1" dirty="0" smtClean="0"/>
              <a:t>If Michael would not pronounce judgment on Satan, what should our language be when dealing with Satan?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Ungodly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81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 the evil one and did evil deeds </a:t>
            </a:r>
            <a:r>
              <a:rPr lang="en-US" b="1" dirty="0" smtClean="0"/>
              <a:t>I John 3:12</a:t>
            </a:r>
          </a:p>
          <a:p>
            <a:r>
              <a:rPr lang="en-US" dirty="0" smtClean="0"/>
              <a:t>He knew what was right, but departed from the Lord’s way  </a:t>
            </a:r>
            <a:r>
              <a:rPr lang="en-US" b="1" dirty="0" smtClean="0"/>
              <a:t>Gen. 4:16   James 4:17</a:t>
            </a:r>
          </a:p>
          <a:p>
            <a:r>
              <a:rPr lang="en-US" dirty="0" smtClean="0"/>
              <a:t>Had no love for his brother Abel, who was a righteous man of faith, (</a:t>
            </a:r>
            <a:r>
              <a:rPr lang="en-US" b="1" dirty="0" smtClean="0"/>
              <a:t>Heb. 11:4</a:t>
            </a:r>
            <a:r>
              <a:rPr lang="en-US" dirty="0" smtClean="0"/>
              <a:t>) and killed him </a:t>
            </a:r>
            <a:r>
              <a:rPr lang="en-US" b="1" dirty="0" smtClean="0"/>
              <a:t>Gen. 4:8</a:t>
            </a:r>
          </a:p>
          <a:p>
            <a:r>
              <a:rPr lang="en-US" dirty="0" smtClean="0"/>
              <a:t>The ungodly who creep in have no love for the brethren and no faith</a:t>
            </a:r>
          </a:p>
          <a:p>
            <a:r>
              <a:rPr lang="en-US" dirty="0" smtClean="0"/>
              <a:t>THIS is how they can be noticed! They’re evil and do evil deeds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720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False prophet and teacher who SEEMED to do </a:t>
            </a:r>
            <a:r>
              <a:rPr lang="en-US" dirty="0" smtClean="0"/>
              <a:t>right, but did the opposite for pay</a:t>
            </a:r>
          </a:p>
          <a:p>
            <a:r>
              <a:rPr lang="en-US" dirty="0" smtClean="0"/>
              <a:t>Peter said he loved the wages of Unrighteousness </a:t>
            </a:r>
            <a:r>
              <a:rPr lang="en-US" b="1" dirty="0" smtClean="0"/>
              <a:t>2 Pet. 2:15</a:t>
            </a:r>
            <a:endParaRPr lang="en-US" b="1" dirty="0"/>
          </a:p>
          <a:p>
            <a:r>
              <a:rPr lang="en-US" dirty="0" smtClean="0"/>
              <a:t>WANTED to curse Israel, but God did not allow him to</a:t>
            </a:r>
          </a:p>
          <a:p>
            <a:r>
              <a:rPr lang="en-US" dirty="0" smtClean="0"/>
              <a:t>Taught </a:t>
            </a:r>
            <a:r>
              <a:rPr lang="en-US" dirty="0" err="1" smtClean="0"/>
              <a:t>Balak</a:t>
            </a:r>
            <a:r>
              <a:rPr lang="en-US" dirty="0" smtClean="0"/>
              <a:t> and the Midianites how to seduce Israel into the sin of idolatry </a:t>
            </a:r>
            <a:r>
              <a:rPr lang="en-US" b="1" dirty="0" smtClean="0"/>
              <a:t>Num. 25</a:t>
            </a:r>
          </a:p>
          <a:p>
            <a:r>
              <a:rPr lang="en-US" dirty="0" smtClean="0"/>
              <a:t>“He stands for the covetous man who was prepared to sin in order to gain reward and for the evil man who was guilty of the greatest of all sins: TEACHING others to sin”  Wm. Barclay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1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 and the people with him, challenged Aaron’s God-ordained priesthood </a:t>
            </a:r>
            <a:r>
              <a:rPr lang="en-US" b="1" dirty="0" smtClean="0"/>
              <a:t>Num. 16</a:t>
            </a:r>
          </a:p>
          <a:p>
            <a:r>
              <a:rPr lang="en-US" dirty="0" smtClean="0"/>
              <a:t>God said ONLY Levites who were Aaron’s descendants were to be priests</a:t>
            </a:r>
          </a:p>
          <a:p>
            <a:r>
              <a:rPr lang="en-US" dirty="0" err="1" smtClean="0"/>
              <a:t>Korah</a:t>
            </a:r>
            <a:r>
              <a:rPr lang="en-US" dirty="0" smtClean="0"/>
              <a:t> assumed to take a place which did not belong to him (rejected authority)</a:t>
            </a:r>
          </a:p>
          <a:p>
            <a:r>
              <a:rPr lang="en-US" dirty="0" smtClean="0"/>
              <a:t>God’s holiness was clearly shown when the earth swallowed him up and all associated with him </a:t>
            </a:r>
            <a:r>
              <a:rPr lang="en-US" b="1" dirty="0" smtClean="0"/>
              <a:t>Num. 16:31-35</a:t>
            </a:r>
          </a:p>
          <a:p>
            <a:r>
              <a:rPr lang="en-US" b="1" dirty="0" smtClean="0"/>
              <a:t>They were among the holy, but were NOT holy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Korah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78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Illustrations from nature:</a:t>
            </a:r>
          </a:p>
          <a:p>
            <a:r>
              <a:rPr lang="en-US" dirty="0" smtClean="0"/>
              <a:t>Hidden reefs: potential shipwrecks, dangerous  (unnoticed)</a:t>
            </a:r>
          </a:p>
          <a:p>
            <a:r>
              <a:rPr lang="en-US" dirty="0" smtClean="0"/>
              <a:t>Clouds without water: useless, empty, void</a:t>
            </a:r>
          </a:p>
          <a:p>
            <a:r>
              <a:rPr lang="en-US" dirty="0" smtClean="0"/>
              <a:t>Autumn trees without fruit: useless, no root, doubly dead</a:t>
            </a:r>
          </a:p>
          <a:p>
            <a:r>
              <a:rPr lang="en-US" dirty="0" smtClean="0"/>
              <a:t>Wild waves casting up their own shame</a:t>
            </a:r>
          </a:p>
          <a:p>
            <a:r>
              <a:rPr lang="en-US" dirty="0" smtClean="0"/>
              <a:t>Wandering stars: momentary brilliance, then fade into black darkness</a:t>
            </a:r>
          </a:p>
          <a:p>
            <a:r>
              <a:rPr lang="en-US" dirty="0" smtClean="0"/>
              <a:t>Ungodly: black darkness is reserved for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Jude 1:12-13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21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</TotalTime>
  <Words>858</Words>
  <Application>Microsoft Office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Jude </vt:lpstr>
      <vt:lpstr>At A Glance Chart</vt:lpstr>
      <vt:lpstr>Jude 8 - 9</vt:lpstr>
      <vt:lpstr>Michael</vt:lpstr>
      <vt:lpstr>Ungodly</vt:lpstr>
      <vt:lpstr>Cain</vt:lpstr>
      <vt:lpstr>Balaam</vt:lpstr>
      <vt:lpstr>Korah</vt:lpstr>
      <vt:lpstr>Jude 1:12-13</vt:lpstr>
      <vt:lpstr>Cain, Balaam and Korah</vt:lpstr>
      <vt:lpstr>Enoch</vt:lpstr>
      <vt:lpstr>Judgment of the ungodly</vt:lpstr>
      <vt:lpstr>Jude 1:16  Ungodly</vt:lpstr>
      <vt:lpstr>Jude 1:17-19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Jude </dc:title>
  <dc:creator>Jenny Goins</dc:creator>
  <cp:lastModifiedBy>Jenny Goins</cp:lastModifiedBy>
  <cp:revision>23</cp:revision>
  <dcterms:created xsi:type="dcterms:W3CDTF">2018-04-18T12:15:14Z</dcterms:created>
  <dcterms:modified xsi:type="dcterms:W3CDTF">2018-04-18T13:37:25Z</dcterms:modified>
</cp:coreProperties>
</file>