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CCF9A37-D916-46BD-AFCC-8967FF179F8B}" type="datetimeFigureOut">
              <a:rPr lang="en-US" smtClean="0"/>
              <a:t>4/11/2018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F619F88-A8FC-489E-BCAB-9E66619BC3C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CF9A37-D916-46BD-AFCC-8967FF179F8B}" type="datetimeFigureOut">
              <a:rPr lang="en-US" smtClean="0"/>
              <a:t>4/11/2018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619F88-A8FC-489E-BCAB-9E66619BC3C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CF9A37-D916-46BD-AFCC-8967FF179F8B}" type="datetimeFigureOut">
              <a:rPr lang="en-US" smtClean="0"/>
              <a:t>4/11/2018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619F88-A8FC-489E-BCAB-9E66619BC3C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CF9A37-D916-46BD-AFCC-8967FF179F8B}" type="datetimeFigureOut">
              <a:rPr lang="en-US" smtClean="0"/>
              <a:t>4/11/2018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619F88-A8FC-489E-BCAB-9E66619BC3C9}"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CCF9A37-D916-46BD-AFCC-8967FF179F8B}" type="datetimeFigureOut">
              <a:rPr lang="en-US" smtClean="0"/>
              <a:t>4/11/2018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619F88-A8FC-489E-BCAB-9E66619BC3C9}"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CCF9A37-D916-46BD-AFCC-8967FF179F8B}" type="datetimeFigureOut">
              <a:rPr lang="en-US" smtClean="0"/>
              <a:t>4/11/2018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F619F88-A8FC-489E-BCAB-9E66619BC3C9}"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CCF9A37-D916-46BD-AFCC-8967FF179F8B}" type="datetimeFigureOut">
              <a:rPr lang="en-US" smtClean="0"/>
              <a:t>4/11/2018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F619F88-A8FC-489E-BCAB-9E66619BC3C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CCF9A37-D916-46BD-AFCC-8967FF179F8B}" type="datetimeFigureOut">
              <a:rPr lang="en-US" smtClean="0"/>
              <a:t>4/11/2018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F619F88-A8FC-489E-BCAB-9E66619BC3C9}"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CCF9A37-D916-46BD-AFCC-8967FF179F8B}" type="datetimeFigureOut">
              <a:rPr lang="en-US" smtClean="0"/>
              <a:t>4/11/2018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F619F88-A8FC-489E-BCAB-9E66619BC3C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CCF9A37-D916-46BD-AFCC-8967FF179F8B}" type="datetimeFigureOut">
              <a:rPr lang="en-US" smtClean="0"/>
              <a:t>4/11/2018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F619F88-A8FC-489E-BCAB-9E66619BC3C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CCF9A37-D916-46BD-AFCC-8967FF179F8B}" type="datetimeFigureOut">
              <a:rPr lang="en-US" smtClean="0"/>
              <a:t>4/11/2018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F619F88-A8FC-489E-BCAB-9E66619BC3C9}"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CCF9A37-D916-46BD-AFCC-8967FF179F8B}" type="datetimeFigureOut">
              <a:rPr lang="en-US" smtClean="0"/>
              <a:t>4/11/2018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F619F88-A8FC-489E-BCAB-9E66619BC3C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Jude</a:t>
            </a:r>
            <a:endParaRPr lang="en-US" dirty="0"/>
          </a:p>
        </p:txBody>
      </p:sp>
      <p:sp>
        <p:nvSpPr>
          <p:cNvPr id="3" name="Subtitle 2"/>
          <p:cNvSpPr>
            <a:spLocks noGrp="1"/>
          </p:cNvSpPr>
          <p:nvPr>
            <p:ph type="subTitle" idx="1"/>
          </p:nvPr>
        </p:nvSpPr>
        <p:spPr/>
        <p:txBody>
          <a:bodyPr/>
          <a:lstStyle/>
          <a:p>
            <a:r>
              <a:rPr lang="en-US" dirty="0" smtClean="0"/>
              <a:t>Lesson 3</a:t>
            </a:r>
            <a:endParaRPr lang="en-US" dirty="0"/>
          </a:p>
        </p:txBody>
      </p:sp>
    </p:spTree>
    <p:extLst>
      <p:ext uri="{BB962C8B-B14F-4D97-AF65-F5344CB8AC3E}">
        <p14:creationId xmlns:p14="http://schemas.microsoft.com/office/powerpoint/2010/main" val="4618406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Who defiled the flesh?</a:t>
            </a:r>
          </a:p>
          <a:p>
            <a:r>
              <a:rPr lang="en-US" dirty="0" smtClean="0"/>
              <a:t>The angels  </a:t>
            </a:r>
            <a:r>
              <a:rPr lang="en-US" b="1" dirty="0" smtClean="0"/>
              <a:t>vs. 6</a:t>
            </a:r>
          </a:p>
          <a:p>
            <a:r>
              <a:rPr lang="en-US" dirty="0" smtClean="0"/>
              <a:t>Sodom and Gomorrah  </a:t>
            </a:r>
            <a:r>
              <a:rPr lang="en-US" b="1" dirty="0" smtClean="0"/>
              <a:t>vs. 7</a:t>
            </a:r>
          </a:p>
          <a:p>
            <a:r>
              <a:rPr lang="en-US" dirty="0" smtClean="0"/>
              <a:t>This is what licentiousness/sensuality leads to</a:t>
            </a:r>
          </a:p>
          <a:p>
            <a:r>
              <a:rPr lang="en-US" b="1" dirty="0" smtClean="0"/>
              <a:t>Who rejected authority?</a:t>
            </a:r>
          </a:p>
          <a:p>
            <a:r>
              <a:rPr lang="en-US" dirty="0" smtClean="0"/>
              <a:t>Israel rejected God’s authority </a:t>
            </a:r>
          </a:p>
          <a:p>
            <a:r>
              <a:rPr lang="en-US" dirty="0" smtClean="0"/>
              <a:t>The angels</a:t>
            </a:r>
          </a:p>
          <a:p>
            <a:r>
              <a:rPr lang="en-US" dirty="0" smtClean="0"/>
              <a:t>Men of Sodom and Gomorrah</a:t>
            </a:r>
          </a:p>
          <a:p>
            <a:r>
              <a:rPr lang="en-US" dirty="0" smtClean="0"/>
              <a:t>The one who denies Jesus as Master and Lord</a:t>
            </a:r>
          </a:p>
          <a:p>
            <a:endParaRPr lang="en-US" dirty="0"/>
          </a:p>
        </p:txBody>
      </p:sp>
      <p:sp>
        <p:nvSpPr>
          <p:cNvPr id="3" name="Title 2"/>
          <p:cNvSpPr>
            <a:spLocks noGrp="1"/>
          </p:cNvSpPr>
          <p:nvPr>
            <p:ph type="title"/>
          </p:nvPr>
        </p:nvSpPr>
        <p:spPr/>
        <p:txBody>
          <a:bodyPr>
            <a:normAutofit fontScale="90000"/>
          </a:bodyPr>
          <a:lstStyle/>
          <a:p>
            <a:r>
              <a:rPr lang="en-US" dirty="0" smtClean="0"/>
              <a:t>“Defiled the flesh” “Rejected authority”</a:t>
            </a:r>
            <a:endParaRPr lang="en-US" dirty="0"/>
          </a:p>
        </p:txBody>
      </p:sp>
    </p:spTree>
    <p:extLst>
      <p:ext uri="{BB962C8B-B14F-4D97-AF65-F5344CB8AC3E}">
        <p14:creationId xmlns:p14="http://schemas.microsoft.com/office/powerpoint/2010/main" val="1833733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2 Pet. 2:7 </a:t>
            </a:r>
            <a:r>
              <a:rPr lang="en-US" dirty="0" smtClean="0"/>
              <a:t>Peter says the sensual conduct of unprincipled men oppresses the righteous</a:t>
            </a:r>
          </a:p>
          <a:p>
            <a:r>
              <a:rPr lang="en-US" b="1" dirty="0" smtClean="0"/>
              <a:t>2 Pet. 2:10</a:t>
            </a:r>
            <a:r>
              <a:rPr lang="en-US" dirty="0" smtClean="0"/>
              <a:t> The ungodly indulge the flesh in its corrupt desires</a:t>
            </a:r>
          </a:p>
          <a:p>
            <a:r>
              <a:rPr lang="en-US" b="1" dirty="0" smtClean="0"/>
              <a:t>How is that dangerous to the B,K, C’s?</a:t>
            </a:r>
          </a:p>
          <a:p>
            <a:r>
              <a:rPr lang="en-US" b="1" dirty="0" smtClean="0"/>
              <a:t>2 Pet. 2:1 </a:t>
            </a:r>
            <a:r>
              <a:rPr lang="en-US" dirty="0" smtClean="0"/>
              <a:t>They secretly introduce destructive heresies into the church (unnoticed)</a:t>
            </a:r>
          </a:p>
          <a:p>
            <a:r>
              <a:rPr lang="en-US" b="1" dirty="0" smtClean="0"/>
              <a:t>2 Pet. 2:2 </a:t>
            </a:r>
            <a:r>
              <a:rPr lang="en-US" dirty="0" smtClean="0"/>
              <a:t>Many will follow and the truth will be maligned </a:t>
            </a:r>
          </a:p>
          <a:p>
            <a:r>
              <a:rPr lang="en-US" b="1" dirty="0" smtClean="0"/>
              <a:t>2 Pet. 2:3 </a:t>
            </a:r>
            <a:r>
              <a:rPr lang="en-US" dirty="0" smtClean="0"/>
              <a:t>Believers will be exploited </a:t>
            </a:r>
          </a:p>
          <a:p>
            <a:r>
              <a:rPr lang="en-US" b="1" dirty="0" smtClean="0"/>
              <a:t>2 Pet. 2:8 </a:t>
            </a:r>
            <a:r>
              <a:rPr lang="en-US" dirty="0" smtClean="0"/>
              <a:t>Their righteous soul will be tormented by the deeds of the ungodly</a:t>
            </a:r>
          </a:p>
          <a:p>
            <a:endParaRPr lang="en-US" b="1" dirty="0" smtClean="0"/>
          </a:p>
          <a:p>
            <a:endParaRPr lang="en-US" dirty="0"/>
          </a:p>
        </p:txBody>
      </p:sp>
      <p:sp>
        <p:nvSpPr>
          <p:cNvPr id="3" name="Title 2"/>
          <p:cNvSpPr>
            <a:spLocks noGrp="1"/>
          </p:cNvSpPr>
          <p:nvPr>
            <p:ph type="title"/>
          </p:nvPr>
        </p:nvSpPr>
        <p:spPr/>
        <p:txBody>
          <a:bodyPr>
            <a:normAutofit fontScale="90000"/>
          </a:bodyPr>
          <a:lstStyle/>
          <a:p>
            <a:r>
              <a:rPr lang="en-US" dirty="0" smtClean="0"/>
              <a:t>Who are dangerous to the beloved, kept and called?</a:t>
            </a:r>
            <a:endParaRPr lang="en-US" dirty="0"/>
          </a:p>
        </p:txBody>
      </p:sp>
    </p:spTree>
    <p:extLst>
      <p:ext uri="{BB962C8B-B14F-4D97-AF65-F5344CB8AC3E}">
        <p14:creationId xmlns:p14="http://schemas.microsoft.com/office/powerpoint/2010/main" val="3242122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“These men defile the flesh by dreaming/rely on their dreams”</a:t>
            </a:r>
          </a:p>
          <a:p>
            <a:r>
              <a:rPr lang="en-US" dirty="0" smtClean="0"/>
              <a:t>New Living: “Claim authority FROM their dreams”……Ever hear about that????</a:t>
            </a:r>
          </a:p>
          <a:p>
            <a:r>
              <a:rPr lang="en-US" b="1" dirty="0" smtClean="0"/>
              <a:t>Warning:</a:t>
            </a:r>
            <a:r>
              <a:rPr lang="en-US" dirty="0" smtClean="0"/>
              <a:t> do not rely on dreams which COULD lead to defilement.</a:t>
            </a:r>
          </a:p>
          <a:p>
            <a:r>
              <a:rPr lang="en-US" b="1" dirty="0" smtClean="0"/>
              <a:t>ONLY rely on the Word of God which does not change, (immutable), it is sharper than any two edged sword and it rightly divides TRUTH from error. </a:t>
            </a:r>
            <a:endParaRPr lang="en-US" b="1" dirty="0"/>
          </a:p>
        </p:txBody>
      </p:sp>
      <p:sp>
        <p:nvSpPr>
          <p:cNvPr id="3" name="Title 2"/>
          <p:cNvSpPr>
            <a:spLocks noGrp="1"/>
          </p:cNvSpPr>
          <p:nvPr>
            <p:ph type="title"/>
          </p:nvPr>
        </p:nvSpPr>
        <p:spPr/>
        <p:txBody>
          <a:bodyPr/>
          <a:lstStyle/>
          <a:p>
            <a:r>
              <a:rPr lang="en-US" dirty="0" smtClean="0"/>
              <a:t>Jude </a:t>
            </a:r>
            <a:r>
              <a:rPr lang="en-US" smtClean="0"/>
              <a:t>1:8  Application</a:t>
            </a:r>
            <a:endParaRPr lang="en-US" dirty="0"/>
          </a:p>
        </p:txBody>
      </p:sp>
    </p:spTree>
    <p:extLst>
      <p:ext uri="{BB962C8B-B14F-4D97-AF65-F5344CB8AC3E}">
        <p14:creationId xmlns:p14="http://schemas.microsoft.com/office/powerpoint/2010/main" val="2668419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God brought, saved and delivered Israel out of Egypt  </a:t>
            </a:r>
            <a:r>
              <a:rPr lang="en-US" b="1" dirty="0" smtClean="0"/>
              <a:t>Ex. 12</a:t>
            </a:r>
          </a:p>
          <a:p>
            <a:r>
              <a:rPr lang="en-US" dirty="0" smtClean="0"/>
              <a:t>They did not believe in Him, so He destroyed them in the wilderness</a:t>
            </a:r>
          </a:p>
          <a:p>
            <a:r>
              <a:rPr lang="en-US" dirty="0" smtClean="0"/>
              <a:t>Their children, those 20 years old and younger, would enter including Joshua and Caleb. So the oldest people entering the land would be 60! Can you imagine wandering for 40 years until you are 60 and THEN entering the promised land?</a:t>
            </a:r>
            <a:endParaRPr lang="en-US" dirty="0"/>
          </a:p>
        </p:txBody>
      </p:sp>
      <p:sp>
        <p:nvSpPr>
          <p:cNvPr id="3" name="Title 2"/>
          <p:cNvSpPr>
            <a:spLocks noGrp="1"/>
          </p:cNvSpPr>
          <p:nvPr>
            <p:ph type="title"/>
          </p:nvPr>
        </p:nvSpPr>
        <p:spPr/>
        <p:txBody>
          <a:bodyPr/>
          <a:lstStyle/>
          <a:p>
            <a:r>
              <a:rPr lang="en-US" dirty="0" smtClean="0"/>
              <a:t>“Those delivered out of Egypt”</a:t>
            </a:r>
            <a:endParaRPr lang="en-US" dirty="0"/>
          </a:p>
        </p:txBody>
      </p:sp>
    </p:spTree>
    <p:extLst>
      <p:ext uri="{BB962C8B-B14F-4D97-AF65-F5344CB8AC3E}">
        <p14:creationId xmlns:p14="http://schemas.microsoft.com/office/powerpoint/2010/main" val="2173938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Children of Israel were an illustration of the condemnation of the </a:t>
            </a:r>
            <a:r>
              <a:rPr lang="en-US" b="1" dirty="0" smtClean="0"/>
              <a:t>unbelievers</a:t>
            </a:r>
            <a:r>
              <a:rPr lang="en-US" dirty="0" smtClean="0"/>
              <a:t> who were among the </a:t>
            </a:r>
            <a:r>
              <a:rPr lang="en-US" b="1" dirty="0" smtClean="0"/>
              <a:t>true believers</a:t>
            </a:r>
          </a:p>
          <a:p>
            <a:r>
              <a:rPr lang="en-US" b="1" dirty="0" smtClean="0"/>
              <a:t>Acts 7:39 </a:t>
            </a:r>
            <a:r>
              <a:rPr lang="en-US" dirty="0" smtClean="0"/>
              <a:t>says they were unwilling to be obedient</a:t>
            </a:r>
          </a:p>
          <a:p>
            <a:r>
              <a:rPr lang="en-US" dirty="0" smtClean="0"/>
              <a:t>They tested God, grumbled and were idolaters and immoral</a:t>
            </a:r>
          </a:p>
          <a:p>
            <a:r>
              <a:rPr lang="en-US" b="1" dirty="0" smtClean="0"/>
              <a:t>I Cor. 10:1  </a:t>
            </a:r>
            <a:r>
              <a:rPr lang="en-US" dirty="0" smtClean="0"/>
              <a:t>Don’t be unaware</a:t>
            </a:r>
          </a:p>
          <a:p>
            <a:r>
              <a:rPr lang="en-US" b="1" dirty="0" smtClean="0"/>
              <a:t>I Cor. 10:12 </a:t>
            </a:r>
            <a:r>
              <a:rPr lang="en-US" dirty="0" smtClean="0"/>
              <a:t>Take heed…..lest YOU fall</a:t>
            </a:r>
            <a:endParaRPr lang="en-US" dirty="0"/>
          </a:p>
        </p:txBody>
      </p:sp>
      <p:sp>
        <p:nvSpPr>
          <p:cNvPr id="3" name="Title 2"/>
          <p:cNvSpPr>
            <a:spLocks noGrp="1"/>
          </p:cNvSpPr>
          <p:nvPr>
            <p:ph type="title"/>
          </p:nvPr>
        </p:nvSpPr>
        <p:spPr/>
        <p:txBody>
          <a:bodyPr/>
          <a:lstStyle/>
          <a:p>
            <a:r>
              <a:rPr lang="en-US" dirty="0" smtClean="0"/>
              <a:t>Jude 3-4</a:t>
            </a:r>
            <a:endParaRPr lang="en-US" dirty="0"/>
          </a:p>
        </p:txBody>
      </p:sp>
    </p:spTree>
    <p:extLst>
      <p:ext uri="{BB962C8B-B14F-4D97-AF65-F5344CB8AC3E}">
        <p14:creationId xmlns:p14="http://schemas.microsoft.com/office/powerpoint/2010/main" val="2183973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Moses performed signs:</a:t>
            </a:r>
          </a:p>
          <a:p>
            <a:r>
              <a:rPr lang="en-US" dirty="0" smtClean="0"/>
              <a:t>IN the land of Egypt – plagues</a:t>
            </a:r>
          </a:p>
          <a:p>
            <a:r>
              <a:rPr lang="en-US" dirty="0" smtClean="0"/>
              <a:t>IN the sea – parting the Red Sea and they walked across on DRY LAND</a:t>
            </a:r>
          </a:p>
          <a:p>
            <a:r>
              <a:rPr lang="en-US" dirty="0" smtClean="0"/>
              <a:t>IN the wilderness for 40 years – manna, water, serpents/snakes, meat, etc.</a:t>
            </a:r>
          </a:p>
          <a:p>
            <a:r>
              <a:rPr lang="en-US" dirty="0" smtClean="0"/>
              <a:t>If there is a life of licentiousness/sensuality and denial of Jesus as Master, then there is NO true salvation. Only destruction awaits.</a:t>
            </a:r>
            <a:endParaRPr lang="en-US" dirty="0"/>
          </a:p>
        </p:txBody>
      </p:sp>
      <p:sp>
        <p:nvSpPr>
          <p:cNvPr id="3" name="Title 2"/>
          <p:cNvSpPr>
            <a:spLocks noGrp="1"/>
          </p:cNvSpPr>
          <p:nvPr>
            <p:ph type="title"/>
          </p:nvPr>
        </p:nvSpPr>
        <p:spPr/>
        <p:txBody>
          <a:bodyPr/>
          <a:lstStyle/>
          <a:p>
            <a:r>
              <a:rPr lang="en-US" dirty="0" smtClean="0"/>
              <a:t>Acts 7:36</a:t>
            </a:r>
            <a:endParaRPr lang="en-US" dirty="0"/>
          </a:p>
        </p:txBody>
      </p:sp>
    </p:spTree>
    <p:extLst>
      <p:ext uri="{BB962C8B-B14F-4D97-AF65-F5344CB8AC3E}">
        <p14:creationId xmlns:p14="http://schemas.microsoft.com/office/powerpoint/2010/main" val="67730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Did not keep their own domain/stay within their own position of authority  </a:t>
            </a:r>
            <a:r>
              <a:rPr lang="en-US" b="1" dirty="0" smtClean="0"/>
              <a:t>vs. 6</a:t>
            </a:r>
          </a:p>
          <a:p>
            <a:r>
              <a:rPr lang="en-US" dirty="0" smtClean="0"/>
              <a:t>Abandoned their proper abode/left their proper dwelling   </a:t>
            </a:r>
            <a:r>
              <a:rPr lang="en-US" b="1" dirty="0" smtClean="0"/>
              <a:t>vs. 6</a:t>
            </a:r>
          </a:p>
          <a:p>
            <a:r>
              <a:rPr lang="en-US" dirty="0" smtClean="0"/>
              <a:t>Indulged in immorality  </a:t>
            </a:r>
            <a:r>
              <a:rPr lang="en-US" b="1" dirty="0" smtClean="0"/>
              <a:t>vs. 7</a:t>
            </a:r>
          </a:p>
          <a:p>
            <a:r>
              <a:rPr lang="en-US" dirty="0" smtClean="0"/>
              <a:t>Went after strange flesh/pursued unnatural desire  </a:t>
            </a:r>
            <a:r>
              <a:rPr lang="en-US" b="1" dirty="0" smtClean="0"/>
              <a:t>vs. 7</a:t>
            </a:r>
          </a:p>
          <a:p>
            <a:r>
              <a:rPr lang="en-US" dirty="0" smtClean="0"/>
              <a:t>Kept in eternal bonds/chains, under darkness for the judgment of great day  </a:t>
            </a:r>
            <a:r>
              <a:rPr lang="en-US" b="1" dirty="0" smtClean="0"/>
              <a:t>vs. 6</a:t>
            </a:r>
            <a:endParaRPr lang="en-US" b="1" dirty="0"/>
          </a:p>
        </p:txBody>
      </p:sp>
      <p:sp>
        <p:nvSpPr>
          <p:cNvPr id="3" name="Title 2"/>
          <p:cNvSpPr>
            <a:spLocks noGrp="1"/>
          </p:cNvSpPr>
          <p:nvPr>
            <p:ph type="title"/>
          </p:nvPr>
        </p:nvSpPr>
        <p:spPr/>
        <p:txBody>
          <a:bodyPr/>
          <a:lstStyle/>
          <a:p>
            <a:r>
              <a:rPr lang="en-US" dirty="0" smtClean="0"/>
              <a:t>Angels in Jude</a:t>
            </a:r>
            <a:endParaRPr lang="en-US" dirty="0"/>
          </a:p>
        </p:txBody>
      </p:sp>
    </p:spTree>
    <p:extLst>
      <p:ext uri="{BB962C8B-B14F-4D97-AF65-F5344CB8AC3E}">
        <p14:creationId xmlns:p14="http://schemas.microsoft.com/office/powerpoint/2010/main" val="2146443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Angels are an example of judgment for sin – assuming a place where one does not belong and taking license there: disobedience, rebellion, “My will. NOT Yours”</a:t>
            </a:r>
          </a:p>
          <a:p>
            <a:r>
              <a:rPr lang="en-US" b="1" dirty="0" smtClean="0"/>
              <a:t>2 Pet. 2:4 </a:t>
            </a:r>
            <a:r>
              <a:rPr lang="en-US" dirty="0" smtClean="0"/>
              <a:t>Not spared judgment, cast into hell and committed to pits of darkness</a:t>
            </a:r>
          </a:p>
          <a:p>
            <a:r>
              <a:rPr lang="en-US" b="1" dirty="0" smtClean="0"/>
              <a:t>1 Pet. 3:19 </a:t>
            </a:r>
            <a:r>
              <a:rPr lang="en-US" dirty="0" smtClean="0"/>
              <a:t>Spirits in prison</a:t>
            </a:r>
          </a:p>
          <a:p>
            <a:r>
              <a:rPr lang="en-US" b="1" dirty="0" smtClean="0"/>
              <a:t>I  Pet. 3:20 </a:t>
            </a:r>
            <a:r>
              <a:rPr lang="en-US" dirty="0" smtClean="0"/>
              <a:t>Disobedient to God in the days of Noah</a:t>
            </a:r>
            <a:endParaRPr lang="en-US" b="1" dirty="0"/>
          </a:p>
        </p:txBody>
      </p:sp>
      <p:sp>
        <p:nvSpPr>
          <p:cNvPr id="3" name="Title 2"/>
          <p:cNvSpPr>
            <a:spLocks noGrp="1"/>
          </p:cNvSpPr>
          <p:nvPr>
            <p:ph type="title"/>
          </p:nvPr>
        </p:nvSpPr>
        <p:spPr/>
        <p:txBody>
          <a:bodyPr/>
          <a:lstStyle/>
          <a:p>
            <a:r>
              <a:rPr lang="en-US" dirty="0" smtClean="0"/>
              <a:t>Angels</a:t>
            </a:r>
            <a:endParaRPr lang="en-US" dirty="0"/>
          </a:p>
        </p:txBody>
      </p:sp>
    </p:spTree>
    <p:extLst>
      <p:ext uri="{BB962C8B-B14F-4D97-AF65-F5344CB8AC3E}">
        <p14:creationId xmlns:p14="http://schemas.microsoft.com/office/powerpoint/2010/main" val="672877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BEFORE</a:t>
            </a:r>
            <a:r>
              <a:rPr lang="en-US" dirty="0" smtClean="0"/>
              <a:t> their judgment: </a:t>
            </a:r>
            <a:r>
              <a:rPr lang="en-US" b="1" dirty="0" smtClean="0"/>
              <a:t>Gen. 13:10 </a:t>
            </a:r>
            <a:r>
              <a:rPr lang="en-US" dirty="0" smtClean="0"/>
              <a:t>They were watered everywhere and compared to the Garden of Eden</a:t>
            </a:r>
          </a:p>
          <a:p>
            <a:r>
              <a:rPr lang="en-US" b="1" dirty="0" smtClean="0"/>
              <a:t>Gen. 18 &amp; 19</a:t>
            </a:r>
          </a:p>
          <a:p>
            <a:r>
              <a:rPr lang="en-US" dirty="0" smtClean="0"/>
              <a:t>Went after strange flesh: sin of homosexuality</a:t>
            </a:r>
          </a:p>
          <a:p>
            <a:r>
              <a:rPr lang="en-US" dirty="0" smtClean="0"/>
              <a:t>Committed immorality</a:t>
            </a:r>
          </a:p>
          <a:p>
            <a:r>
              <a:rPr lang="en-US" dirty="0" smtClean="0"/>
              <a:t>Left the natural for the unnatural</a:t>
            </a:r>
          </a:p>
          <a:p>
            <a:r>
              <a:rPr lang="en-US" dirty="0" smtClean="0"/>
              <a:t>Rejected authority</a:t>
            </a:r>
          </a:p>
          <a:p>
            <a:r>
              <a:rPr lang="en-US" dirty="0" smtClean="0"/>
              <a:t>Picture of the final judgment for the ungodly</a:t>
            </a:r>
          </a:p>
          <a:p>
            <a:r>
              <a:rPr lang="en-US" dirty="0" smtClean="0"/>
              <a:t>God’s fire completely destroyed them</a:t>
            </a:r>
            <a:endParaRPr lang="en-US" dirty="0"/>
          </a:p>
        </p:txBody>
      </p:sp>
      <p:sp>
        <p:nvSpPr>
          <p:cNvPr id="3" name="Title 2"/>
          <p:cNvSpPr>
            <a:spLocks noGrp="1"/>
          </p:cNvSpPr>
          <p:nvPr>
            <p:ph type="title"/>
          </p:nvPr>
        </p:nvSpPr>
        <p:spPr/>
        <p:txBody>
          <a:bodyPr/>
          <a:lstStyle/>
          <a:p>
            <a:r>
              <a:rPr lang="en-US" dirty="0" smtClean="0"/>
              <a:t>Sodom and Gomorrah</a:t>
            </a:r>
            <a:endParaRPr lang="en-US" dirty="0"/>
          </a:p>
        </p:txBody>
      </p:sp>
    </p:spTree>
    <p:extLst>
      <p:ext uri="{BB962C8B-B14F-4D97-AF65-F5344CB8AC3E}">
        <p14:creationId xmlns:p14="http://schemas.microsoft.com/office/powerpoint/2010/main" val="2766987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Lev. 18:22 </a:t>
            </a:r>
            <a:r>
              <a:rPr lang="en-US" dirty="0" smtClean="0"/>
              <a:t>God said homosexuality is an abomination</a:t>
            </a:r>
          </a:p>
          <a:p>
            <a:r>
              <a:rPr lang="en-US" b="1" dirty="0" smtClean="0"/>
              <a:t>Lev. 20:13 </a:t>
            </a:r>
            <a:r>
              <a:rPr lang="en-US" dirty="0" smtClean="0"/>
              <a:t>God said it is a detestable act</a:t>
            </a:r>
          </a:p>
          <a:p>
            <a:r>
              <a:rPr lang="en-US" dirty="0" smtClean="0"/>
              <a:t>The men of Sodom even tried to rape angels in men’s bodies whom the Lord sent to destroy them!!! (authority from God)</a:t>
            </a:r>
          </a:p>
          <a:p>
            <a:r>
              <a:rPr lang="en-US" dirty="0" smtClean="0"/>
              <a:t>The angels in Jude were compared to the men of Sodom and Gomorrah  </a:t>
            </a:r>
            <a:r>
              <a:rPr lang="en-US" b="1" dirty="0" smtClean="0"/>
              <a:t>Jude 1:6-7</a:t>
            </a:r>
          </a:p>
          <a:p>
            <a:r>
              <a:rPr lang="en-US" b="1" dirty="0" smtClean="0"/>
              <a:t>All the more reason to contend for the faith</a:t>
            </a:r>
          </a:p>
          <a:p>
            <a:endParaRPr lang="en-US" dirty="0"/>
          </a:p>
        </p:txBody>
      </p:sp>
      <p:sp>
        <p:nvSpPr>
          <p:cNvPr id="3" name="Title 2"/>
          <p:cNvSpPr>
            <a:spLocks noGrp="1"/>
          </p:cNvSpPr>
          <p:nvPr>
            <p:ph type="title"/>
          </p:nvPr>
        </p:nvSpPr>
        <p:spPr/>
        <p:txBody>
          <a:bodyPr/>
          <a:lstStyle/>
          <a:p>
            <a:r>
              <a:rPr lang="en-US" dirty="0" smtClean="0"/>
              <a:t>“Unnatural”</a:t>
            </a:r>
            <a:endParaRPr lang="en-US" dirty="0"/>
          </a:p>
        </p:txBody>
      </p:sp>
    </p:spTree>
    <p:extLst>
      <p:ext uri="{BB962C8B-B14F-4D97-AF65-F5344CB8AC3E}">
        <p14:creationId xmlns:p14="http://schemas.microsoft.com/office/powerpoint/2010/main" val="11035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“Yet in the same way these men”</a:t>
            </a:r>
          </a:p>
          <a:p>
            <a:r>
              <a:rPr lang="en-US" dirty="0" smtClean="0"/>
              <a:t>In the same way or manner as:</a:t>
            </a:r>
          </a:p>
          <a:p>
            <a:r>
              <a:rPr lang="en-US" dirty="0" smtClean="0"/>
              <a:t>The children of Israel  </a:t>
            </a:r>
            <a:r>
              <a:rPr lang="en-US" b="1" dirty="0" smtClean="0"/>
              <a:t>vs. 5</a:t>
            </a:r>
          </a:p>
          <a:p>
            <a:r>
              <a:rPr lang="en-US" dirty="0" smtClean="0"/>
              <a:t>The angels  </a:t>
            </a:r>
            <a:r>
              <a:rPr lang="en-US" b="1" dirty="0" smtClean="0"/>
              <a:t>vs. 6</a:t>
            </a:r>
          </a:p>
          <a:p>
            <a:r>
              <a:rPr lang="en-US" dirty="0" smtClean="0"/>
              <a:t>Sodom and Gomorrah  </a:t>
            </a:r>
            <a:r>
              <a:rPr lang="en-US" b="1" dirty="0" smtClean="0"/>
              <a:t>vs. 7</a:t>
            </a:r>
          </a:p>
          <a:p>
            <a:r>
              <a:rPr lang="en-US" b="1" dirty="0" smtClean="0"/>
              <a:t>What do they do?</a:t>
            </a:r>
          </a:p>
          <a:p>
            <a:r>
              <a:rPr lang="en-US" dirty="0" smtClean="0"/>
              <a:t>Defile the flesh  </a:t>
            </a:r>
            <a:r>
              <a:rPr lang="en-US" b="1" dirty="0" smtClean="0"/>
              <a:t>vs. 8</a:t>
            </a:r>
          </a:p>
          <a:p>
            <a:r>
              <a:rPr lang="en-US" dirty="0" smtClean="0"/>
              <a:t>Reject authority  </a:t>
            </a:r>
            <a:r>
              <a:rPr lang="en-US" b="1" dirty="0" smtClean="0"/>
              <a:t>vs. 8</a:t>
            </a:r>
          </a:p>
          <a:p>
            <a:r>
              <a:rPr lang="en-US" dirty="0" smtClean="0"/>
              <a:t>Revile angelic majesties  </a:t>
            </a:r>
            <a:r>
              <a:rPr lang="en-US" b="1" dirty="0" smtClean="0"/>
              <a:t>vs. 8</a:t>
            </a:r>
            <a:endParaRPr lang="en-US" b="1" dirty="0"/>
          </a:p>
        </p:txBody>
      </p:sp>
      <p:sp>
        <p:nvSpPr>
          <p:cNvPr id="3" name="Title 2"/>
          <p:cNvSpPr>
            <a:spLocks noGrp="1"/>
          </p:cNvSpPr>
          <p:nvPr>
            <p:ph type="title"/>
          </p:nvPr>
        </p:nvSpPr>
        <p:spPr/>
        <p:txBody>
          <a:bodyPr/>
          <a:lstStyle/>
          <a:p>
            <a:r>
              <a:rPr lang="en-US" dirty="0" smtClean="0"/>
              <a:t>Jude 1:8</a:t>
            </a:r>
            <a:endParaRPr lang="en-US" dirty="0"/>
          </a:p>
        </p:txBody>
      </p:sp>
    </p:spTree>
    <p:extLst>
      <p:ext uri="{BB962C8B-B14F-4D97-AF65-F5344CB8AC3E}">
        <p14:creationId xmlns:p14="http://schemas.microsoft.com/office/powerpoint/2010/main" val="2121999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TotalTime>
  <Words>755</Words>
  <Application>Microsoft Office PowerPoint</Application>
  <PresentationFormat>On-screen Show (4:3)</PresentationFormat>
  <Paragraphs>77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Jude</vt:lpstr>
      <vt:lpstr>“Those delivered out of Egypt”</vt:lpstr>
      <vt:lpstr>Jude 3-4</vt:lpstr>
      <vt:lpstr>Acts 7:36</vt:lpstr>
      <vt:lpstr>Angels in Jude</vt:lpstr>
      <vt:lpstr>Angels</vt:lpstr>
      <vt:lpstr>Sodom and Gomorrah</vt:lpstr>
      <vt:lpstr>“Unnatural”</vt:lpstr>
      <vt:lpstr>Jude 1:8</vt:lpstr>
      <vt:lpstr>“Defiled the flesh” “Rejected authority”</vt:lpstr>
      <vt:lpstr>Who are dangerous to the beloved, kept and called?</vt:lpstr>
      <vt:lpstr>Jude 1:8  Application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Jude</dc:title>
  <dc:creator>Jenny Goins</dc:creator>
  <cp:lastModifiedBy>Jenny Goins</cp:lastModifiedBy>
  <cp:revision>18</cp:revision>
  <dcterms:created xsi:type="dcterms:W3CDTF">2018-04-11T14:04:44Z</dcterms:created>
  <dcterms:modified xsi:type="dcterms:W3CDTF">2018-04-11T15:01:09Z</dcterms:modified>
</cp:coreProperties>
</file>