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87BE2A4-F32D-4141-B864-ECCAFBFC1BD9}" type="datetimeFigureOut">
              <a:rPr lang="en-US" smtClean="0"/>
              <a:t>4/4/2018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C446190-F18D-472B-973C-6665243DE4A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Lesson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30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pistis</a:t>
            </a:r>
            <a:r>
              <a:rPr lang="en-US" dirty="0" smtClean="0"/>
              <a:t>”: God’s divine persuasion, therefore distinct from human belief, yet, involving it.  A firm and confiding belief in Jesus and His gospel; the doctrines received and believed.</a:t>
            </a:r>
          </a:p>
          <a:p>
            <a:r>
              <a:rPr lang="en-US" b="1" dirty="0" smtClean="0"/>
              <a:t>Vs. 1 </a:t>
            </a:r>
            <a:r>
              <a:rPr lang="en-US" dirty="0" smtClean="0"/>
              <a:t>Once for all, handed down to the saints</a:t>
            </a:r>
          </a:p>
          <a:p>
            <a:r>
              <a:rPr lang="en-US" b="1" dirty="0" smtClean="0"/>
              <a:t>Gal.</a:t>
            </a:r>
            <a:r>
              <a:rPr lang="en-US" dirty="0" smtClean="0"/>
              <a:t> Not according to, received or taught by man, but received through a revelation of Jesus Christ</a:t>
            </a:r>
          </a:p>
          <a:p>
            <a:r>
              <a:rPr lang="en-US" b="1" dirty="0" smtClean="0"/>
              <a:t>Ephesians</a:t>
            </a:r>
            <a:r>
              <a:rPr lang="en-US" dirty="0" smtClean="0"/>
              <a:t> speaks of unity in the faith</a:t>
            </a:r>
          </a:p>
          <a:p>
            <a:r>
              <a:rPr lang="en-US" b="1" dirty="0" smtClean="0"/>
              <a:t>I Tim. </a:t>
            </a:r>
            <a:r>
              <a:rPr lang="en-US" dirty="0" smtClean="0"/>
              <a:t>Some will fall away from the faith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5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Philippians </a:t>
            </a:r>
            <a:r>
              <a:rPr lang="en-US" dirty="0" smtClean="0"/>
              <a:t>says to conduct yourselves in a manner worthy of the gospel, stand firm in one spirit, with one mind striving together for the faith of the gospel</a:t>
            </a:r>
          </a:p>
          <a:p>
            <a:r>
              <a:rPr lang="en-US" b="1" dirty="0" smtClean="0"/>
              <a:t>I Cor. </a:t>
            </a:r>
            <a:r>
              <a:rPr lang="en-US" dirty="0" smtClean="0"/>
              <a:t>Be on the alert, stand firm in the faith, act like men and be strong </a:t>
            </a:r>
          </a:p>
          <a:p>
            <a:r>
              <a:rPr lang="en-US" dirty="0" smtClean="0"/>
              <a:t>Is this needed in our world today? </a:t>
            </a:r>
          </a:p>
          <a:p>
            <a:r>
              <a:rPr lang="en-US" dirty="0" smtClean="0"/>
              <a:t>What are we to be on the alert for?</a:t>
            </a:r>
          </a:p>
          <a:p>
            <a:r>
              <a:rPr lang="en-US" dirty="0" smtClean="0"/>
              <a:t>We must KNOW sound doctrine, be discerning in sorting out truth from error and willing to confront and attack error </a:t>
            </a:r>
            <a:r>
              <a:rPr lang="en-US" b="1" dirty="0" smtClean="0"/>
              <a:t>WITH TRUTH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Faith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47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“Have crept in unnoticed”: so they are not part of the beloved, called and kept, yet they are among them  </a:t>
            </a:r>
            <a:r>
              <a:rPr lang="en-US" b="1" dirty="0" smtClean="0"/>
              <a:t>vs. 4</a:t>
            </a:r>
          </a:p>
          <a:p>
            <a:r>
              <a:rPr lang="en-US" b="1" dirty="0" smtClean="0"/>
              <a:t>Turn God’s grace: </a:t>
            </a:r>
            <a:r>
              <a:rPr lang="en-US" dirty="0" smtClean="0"/>
              <a:t>“</a:t>
            </a:r>
            <a:r>
              <a:rPr lang="en-US" dirty="0" err="1" smtClean="0"/>
              <a:t>charis</a:t>
            </a:r>
            <a:r>
              <a:rPr lang="en-US" dirty="0" smtClean="0"/>
              <a:t>” – The absolutely free expression of the loving kindness of God to men finding its only motive in the bounty or benevolence of the Giver: unearned and unmerited favor.</a:t>
            </a:r>
          </a:p>
          <a:p>
            <a:r>
              <a:rPr lang="en-US" b="1" dirty="0" smtClean="0"/>
              <a:t>Into licentiousness: </a:t>
            </a:r>
            <a:r>
              <a:rPr lang="en-US" dirty="0" smtClean="0"/>
              <a:t>“</a:t>
            </a:r>
            <a:r>
              <a:rPr lang="en-US" dirty="0" err="1" smtClean="0"/>
              <a:t>aselgeia</a:t>
            </a:r>
            <a:r>
              <a:rPr lang="en-US" dirty="0" smtClean="0"/>
              <a:t>” – lewdness, conduct shocking to public decency, perversion, unbridled lust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Ungodly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356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Titus</a:t>
            </a:r>
            <a:r>
              <a:rPr lang="en-US" dirty="0" smtClean="0"/>
              <a:t>  tells us we are to deny ungodliness and worldly desires and to live sensibly, righteously and godly in the present age</a:t>
            </a:r>
          </a:p>
          <a:p>
            <a:r>
              <a:rPr lang="en-US" b="1" dirty="0" smtClean="0"/>
              <a:t>Jude</a:t>
            </a:r>
            <a:r>
              <a:rPr lang="en-US" dirty="0" smtClean="0"/>
              <a:t> tells us to contend earnestly for our faith and to remember the words of the apostles</a:t>
            </a:r>
          </a:p>
          <a:p>
            <a:r>
              <a:rPr lang="en-US" dirty="0" smtClean="0"/>
              <a:t>Pray, keep yourselves and wait anxiously for the mercy of our Lord and Savior Jesus Christ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17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prographo</a:t>
            </a:r>
            <a:r>
              <a:rPr lang="en-US" dirty="0" smtClean="0"/>
              <a:t>”: designate beforehand, to write</a:t>
            </a:r>
          </a:p>
          <a:p>
            <a:r>
              <a:rPr lang="en-US" dirty="0" smtClean="0"/>
              <a:t>Tense: action in the past with results continuing into the present. The subject is acted upon.</a:t>
            </a:r>
          </a:p>
          <a:p>
            <a:r>
              <a:rPr lang="en-US" dirty="0" smtClean="0"/>
              <a:t>These ungodly have been destined to destruction of eternal fire  (Jude 5-7, 11)</a:t>
            </a:r>
          </a:p>
          <a:p>
            <a:r>
              <a:rPr lang="en-US" b="1" dirty="0" smtClean="0"/>
              <a:t>Rom.</a:t>
            </a:r>
            <a:r>
              <a:rPr lang="en-US" dirty="0" smtClean="0"/>
              <a:t> Whatever was written in earlier times was written for our instruction and hope</a:t>
            </a:r>
          </a:p>
          <a:p>
            <a:r>
              <a:rPr lang="en-US" b="1" dirty="0" smtClean="0"/>
              <a:t>Eph.</a:t>
            </a:r>
            <a:r>
              <a:rPr lang="en-US" dirty="0" smtClean="0"/>
              <a:t> The mystery was made known to Paul by revelation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“Written our Beforehand”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1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4 </a:t>
            </a:r>
            <a:r>
              <a:rPr lang="en-US" dirty="0" smtClean="0"/>
              <a:t>“Certain persons have crept in unnoticed those who were long beforehand marked out for this condemnation..”</a:t>
            </a:r>
          </a:p>
          <a:p>
            <a:r>
              <a:rPr lang="en-US" dirty="0" smtClean="0"/>
              <a:t>The condemnation was written about before Jude wrote about it. Examples from the Old Testament are given in </a:t>
            </a:r>
            <a:r>
              <a:rPr lang="en-US" b="1" dirty="0" smtClean="0"/>
              <a:t>vs. 5-15</a:t>
            </a:r>
          </a:p>
          <a:p>
            <a:r>
              <a:rPr lang="en-US" b="1" dirty="0" smtClean="0"/>
              <a:t>Condemnation is the result of their lives as opposed to the called, beloved and kept for Jesus Christ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Condemnation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96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Fight for the faith!!!</a:t>
            </a:r>
          </a:p>
          <a:p>
            <a:r>
              <a:rPr lang="en-US" b="1" dirty="0" smtClean="0"/>
              <a:t>Be bold!</a:t>
            </a:r>
          </a:p>
          <a:p>
            <a:r>
              <a:rPr lang="en-US" dirty="0" smtClean="0"/>
              <a:t>Remember Peter’s warning in </a:t>
            </a:r>
            <a:r>
              <a:rPr lang="en-US" b="1" dirty="0" smtClean="0"/>
              <a:t>2 Pet. 2:1-3 </a:t>
            </a:r>
            <a:r>
              <a:rPr lang="en-US" dirty="0" smtClean="0"/>
              <a:t>that there WILL be false prophets and they will exploit you with false words and introduce </a:t>
            </a:r>
            <a:r>
              <a:rPr lang="en-US" b="1" dirty="0" smtClean="0"/>
              <a:t>destructive</a:t>
            </a:r>
            <a:r>
              <a:rPr lang="en-US" dirty="0" smtClean="0"/>
              <a:t> heresies</a:t>
            </a:r>
          </a:p>
          <a:p>
            <a:r>
              <a:rPr lang="en-US" b="1" dirty="0" smtClean="0"/>
              <a:t>BUT:</a:t>
            </a:r>
            <a:r>
              <a:rPr lang="en-US" dirty="0" smtClean="0"/>
              <a:t> their destruction will be swift, their judgment from long ago is not idle and their destruction is not asleep</a:t>
            </a:r>
          </a:p>
          <a:p>
            <a:r>
              <a:rPr lang="en-US" b="1" dirty="0" smtClean="0"/>
              <a:t>YOU!!! Contend earnestly for the faith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24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Jude defined himself as a bondservant of Jesus Christ, not His half-brother</a:t>
            </a:r>
          </a:p>
          <a:p>
            <a:r>
              <a:rPr lang="en-US" dirty="0" smtClean="0"/>
              <a:t>Brother of James</a:t>
            </a:r>
          </a:p>
          <a:p>
            <a:r>
              <a:rPr lang="en-US" dirty="0" smtClean="0"/>
              <a:t>This is a contrast with those who denied Jesus as Master and Lord   </a:t>
            </a:r>
            <a:r>
              <a:rPr lang="en-US" b="1" dirty="0" smtClean="0"/>
              <a:t>vs. 4</a:t>
            </a:r>
          </a:p>
          <a:p>
            <a:r>
              <a:rPr lang="en-US" b="1" dirty="0" smtClean="0"/>
              <a:t>Purpose:</a:t>
            </a:r>
            <a:r>
              <a:rPr lang="en-US" dirty="0" smtClean="0"/>
              <a:t> to appeal to the believers to contend earnestly for the faith because ungodly men had crept in unnoticed</a:t>
            </a:r>
          </a:p>
          <a:p>
            <a:r>
              <a:rPr lang="en-US" dirty="0" smtClean="0"/>
              <a:t>Most of the letter talks about the ungodly and gives instructions for the believer about them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1468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kletois</a:t>
            </a:r>
            <a:r>
              <a:rPr lang="en-US" dirty="0" smtClean="0"/>
              <a:t>”: invited; summoned by God to an office or to salvation. The call He gives to all people, so all can receive salvation. </a:t>
            </a:r>
          </a:p>
          <a:p>
            <a:r>
              <a:rPr lang="en-US" dirty="0" err="1" smtClean="0"/>
              <a:t>Zod</a:t>
            </a:r>
            <a:r>
              <a:rPr lang="en-US" dirty="0" smtClean="0"/>
              <a:t>. “called is identical with converted”</a:t>
            </a:r>
          </a:p>
          <a:p>
            <a:r>
              <a:rPr lang="en-US" b="1" dirty="0" smtClean="0"/>
              <a:t>2 Tim.</a:t>
            </a:r>
            <a:r>
              <a:rPr lang="en-US" dirty="0" smtClean="0"/>
              <a:t>  God calls according to His purpose and grace, not our works</a:t>
            </a:r>
          </a:p>
          <a:p>
            <a:r>
              <a:rPr lang="en-US" b="1" dirty="0" smtClean="0"/>
              <a:t>2 Thess. </a:t>
            </a:r>
            <a:r>
              <a:rPr lang="en-US" dirty="0" smtClean="0"/>
              <a:t>We have been chosen from the beginning, through the gospel to gain the glory of our Lord Jesus Christ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71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 Pet.  </a:t>
            </a:r>
            <a:r>
              <a:rPr lang="en-US" dirty="0" smtClean="0"/>
              <a:t>You are a CHOSEN race, royal priesthood, holy nation, a people of God’s own possession</a:t>
            </a:r>
          </a:p>
          <a:p>
            <a:r>
              <a:rPr lang="en-US" dirty="0" smtClean="0"/>
              <a:t>Why? So that you may proclaim the </a:t>
            </a:r>
            <a:r>
              <a:rPr lang="en-US" dirty="0" err="1" smtClean="0"/>
              <a:t>excellencies</a:t>
            </a:r>
            <a:r>
              <a:rPr lang="en-US" dirty="0" smtClean="0"/>
              <a:t> of Him who has called you OUT OF darkness, INTO His marvelous light</a:t>
            </a:r>
          </a:p>
          <a:p>
            <a:r>
              <a:rPr lang="en-US" b="1" dirty="0" smtClean="0"/>
              <a:t>Rom. 8 </a:t>
            </a:r>
            <a:r>
              <a:rPr lang="en-US" dirty="0" smtClean="0"/>
              <a:t>The called are the ones who love God and they have been called according to </a:t>
            </a:r>
            <a:r>
              <a:rPr lang="en-US" b="1" dirty="0" smtClean="0"/>
              <a:t>His </a:t>
            </a:r>
            <a:r>
              <a:rPr lang="en-US" dirty="0" smtClean="0"/>
              <a:t>purpose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256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agapao</a:t>
            </a:r>
            <a:r>
              <a:rPr lang="en-US" dirty="0" smtClean="0"/>
              <a:t>”: wish well to, take pleasure in, long for, denotes the love of reason, esteem: for the believer, “preferring to live through Christ, actively doing what the Lord prefers”</a:t>
            </a:r>
          </a:p>
          <a:p>
            <a:r>
              <a:rPr lang="en-US" dirty="0" smtClean="0"/>
              <a:t>Beloved in God the Father  </a:t>
            </a:r>
            <a:r>
              <a:rPr lang="en-US" b="1" dirty="0" smtClean="0"/>
              <a:t>vs. 1</a:t>
            </a:r>
          </a:p>
          <a:p>
            <a:r>
              <a:rPr lang="en-US" dirty="0" smtClean="0"/>
              <a:t>May…love be multiplied to you  vs. 2</a:t>
            </a:r>
          </a:p>
          <a:p>
            <a:r>
              <a:rPr lang="en-US" dirty="0" smtClean="0"/>
              <a:t>Beloved are the ones who have a common salvation 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Recipients had love feasts  </a:t>
            </a:r>
            <a:r>
              <a:rPr lang="en-US" b="1" dirty="0" smtClean="0"/>
              <a:t>vs. 12</a:t>
            </a:r>
          </a:p>
          <a:p>
            <a:r>
              <a:rPr lang="en-US" dirty="0" smtClean="0"/>
              <a:t>Contrasted with the ungodly  </a:t>
            </a:r>
            <a:r>
              <a:rPr lang="en-US" b="1" dirty="0" smtClean="0"/>
              <a:t>vs. 17-21</a:t>
            </a:r>
          </a:p>
          <a:p>
            <a:r>
              <a:rPr lang="en-US" dirty="0" smtClean="0"/>
              <a:t>Keep yourselves in the love of God  </a:t>
            </a:r>
            <a:r>
              <a:rPr lang="en-US" b="1" dirty="0" smtClean="0"/>
              <a:t>vs. 21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Beloved in the book of Jude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851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Vs. 1 </a:t>
            </a:r>
            <a:r>
              <a:rPr lang="en-US" dirty="0" smtClean="0"/>
              <a:t>Greek verb tense is perfect, therefore the beloved were not only once, but continued to be the objects of God’s love </a:t>
            </a:r>
          </a:p>
          <a:p>
            <a:r>
              <a:rPr lang="en-US" b="1" dirty="0" smtClean="0"/>
              <a:t>Rom. 9 </a:t>
            </a:r>
            <a:r>
              <a:rPr lang="en-US" dirty="0" smtClean="0"/>
              <a:t>Not only Jews were called beloved, but also Gentiles, who previously were called vessels of wrath, now vessels of His mercy</a:t>
            </a:r>
          </a:p>
          <a:p>
            <a:r>
              <a:rPr lang="en-US" b="1" dirty="0" smtClean="0"/>
              <a:t>I John 3 </a:t>
            </a:r>
            <a:r>
              <a:rPr lang="en-US" dirty="0" smtClean="0"/>
              <a:t>GREAT love the Father bestowed on us that we would be called children of God</a:t>
            </a:r>
          </a:p>
          <a:p>
            <a:r>
              <a:rPr lang="en-US" b="1" dirty="0" smtClean="0"/>
              <a:t>Eph. 5 </a:t>
            </a:r>
            <a:r>
              <a:rPr lang="en-US" dirty="0" smtClean="0"/>
              <a:t>Be imitators of God as beloved children and walk in love. Walk like Jesus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Beloved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06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tereo</a:t>
            </a:r>
            <a:r>
              <a:rPr lang="en-US" dirty="0" smtClean="0"/>
              <a:t>”: guard, observe, watch over, to attend to carefully, by guarding to cause one to escape in safety out of.</a:t>
            </a:r>
          </a:p>
          <a:p>
            <a:r>
              <a:rPr lang="en-US" b="1" dirty="0" err="1" smtClean="0"/>
              <a:t>Zod</a:t>
            </a:r>
            <a:r>
              <a:rPr lang="en-US" b="1" dirty="0" smtClean="0"/>
              <a:t>. </a:t>
            </a:r>
            <a:r>
              <a:rPr lang="en-US" dirty="0" smtClean="0"/>
              <a:t>To keep in safety, preserve, maintain</a:t>
            </a:r>
          </a:p>
          <a:p>
            <a:r>
              <a:rPr lang="en-US" b="1" dirty="0" smtClean="0"/>
              <a:t>Ant:</a:t>
            </a:r>
            <a:r>
              <a:rPr lang="en-US" dirty="0" smtClean="0"/>
              <a:t> to make free, deliver, to release, loose</a:t>
            </a:r>
          </a:p>
          <a:p>
            <a:r>
              <a:rPr lang="en-US" dirty="0" smtClean="0"/>
              <a:t>Tense: Prefect passive (subject is acted upon)</a:t>
            </a:r>
          </a:p>
          <a:p>
            <a:r>
              <a:rPr lang="en-US" dirty="0" smtClean="0"/>
              <a:t>Action in the past, at salvation, with continuing results into the present. God continues to preserve, watch over me.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27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Vs. 1 Saints</a:t>
            </a:r>
            <a:r>
              <a:rPr lang="en-US" dirty="0" smtClean="0"/>
              <a:t> are kept for Jesus Christ, so, we have been kept, guarded by God the Father, we are the objects of His permanent, watchful care.</a:t>
            </a:r>
          </a:p>
          <a:p>
            <a:r>
              <a:rPr lang="en-US" b="1" dirty="0" smtClean="0"/>
              <a:t>Vs. 6 </a:t>
            </a:r>
            <a:r>
              <a:rPr lang="en-US" dirty="0" smtClean="0"/>
              <a:t>Angels who did NOT keep their domain He has kept in eternal bonds</a:t>
            </a:r>
          </a:p>
          <a:p>
            <a:r>
              <a:rPr lang="en-US" b="1" dirty="0" smtClean="0"/>
              <a:t>Vs. 21 </a:t>
            </a:r>
            <a:r>
              <a:rPr lang="en-US" dirty="0" smtClean="0"/>
              <a:t>Keep yourselves in God’s love (our part)</a:t>
            </a:r>
          </a:p>
          <a:p>
            <a:r>
              <a:rPr lang="en-US" b="1" dirty="0" smtClean="0"/>
              <a:t>Vs. 24 </a:t>
            </a:r>
            <a:r>
              <a:rPr lang="en-US" dirty="0" smtClean="0"/>
              <a:t>God keeps you from stumbling and presents you blameless with great joy</a:t>
            </a:r>
          </a:p>
          <a:p>
            <a:r>
              <a:rPr lang="en-US" b="1" dirty="0" smtClean="0"/>
              <a:t>Salvation:</a:t>
            </a:r>
            <a:r>
              <a:rPr lang="en-US" dirty="0" smtClean="0"/>
              <a:t> God does it ALL!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“Kept” in Jude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PURPOSE</a:t>
            </a:r>
            <a:r>
              <a:rPr lang="en-US" dirty="0" smtClean="0"/>
              <a:t> for Jude’s writing!!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epagonizomai</a:t>
            </a:r>
            <a:r>
              <a:rPr lang="en-US" dirty="0" smtClean="0"/>
              <a:t>”: to struggle upon appropriately with skill and commitment in opposing whatever is NOT of faith (God’s persuasion)  ONLY used in Jude</a:t>
            </a:r>
          </a:p>
          <a:p>
            <a:r>
              <a:rPr lang="en-US" dirty="0" smtClean="0"/>
              <a:t>Intense effort as in a wrestling match</a:t>
            </a:r>
          </a:p>
          <a:p>
            <a:r>
              <a:rPr lang="en-US" dirty="0" smtClean="0"/>
              <a:t>Tense: Present infinitive, so the Christian is to struggle, earnestly, for the faith and sound doctrine and the gospel, </a:t>
            </a:r>
            <a:r>
              <a:rPr lang="en-US" b="1" dirty="0" smtClean="0"/>
              <a:t>continuously</a:t>
            </a:r>
            <a:r>
              <a:rPr lang="en-US" dirty="0" smtClean="0"/>
              <a:t> </a:t>
            </a:r>
          </a:p>
          <a:p>
            <a:r>
              <a:rPr lang="en-US" dirty="0" smtClean="0"/>
              <a:t>English word would be agony; agonize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951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</TotalTime>
  <Words>1167</Words>
  <Application>Microsoft Office PowerPoint</Application>
  <PresentationFormat>On-screen Show (4:3)</PresentationFormat>
  <Paragraphs>84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Jude</vt:lpstr>
      <vt:lpstr>Review</vt:lpstr>
      <vt:lpstr>Called</vt:lpstr>
      <vt:lpstr>Called</vt:lpstr>
      <vt:lpstr>Beloved in the book of Jude</vt:lpstr>
      <vt:lpstr>Beloved</vt:lpstr>
      <vt:lpstr>Kept</vt:lpstr>
      <vt:lpstr>“Kept” in Jude</vt:lpstr>
      <vt:lpstr>Contend</vt:lpstr>
      <vt:lpstr>Faith</vt:lpstr>
      <vt:lpstr>Faith</vt:lpstr>
      <vt:lpstr>Ungodly</vt:lpstr>
      <vt:lpstr>Instructions</vt:lpstr>
      <vt:lpstr>“Written our Beforehand”</vt:lpstr>
      <vt:lpstr>Condemnation</vt:lpstr>
      <vt:lpstr>Application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Jude</dc:title>
  <dc:creator>Jenny Goins</dc:creator>
  <cp:lastModifiedBy>Jenny Goins</cp:lastModifiedBy>
  <cp:revision>24</cp:revision>
  <dcterms:created xsi:type="dcterms:W3CDTF">2018-04-04T13:28:12Z</dcterms:created>
  <dcterms:modified xsi:type="dcterms:W3CDTF">2018-04-04T15:21:57Z</dcterms:modified>
</cp:coreProperties>
</file>