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3234F81-C0C7-48F1-88EE-EB84CD546807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5D849E6-95F5-4189-B385-54AB9AE9F0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56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Vs. 1-2  </a:t>
            </a:r>
            <a:r>
              <a:rPr lang="en-US" dirty="0" smtClean="0"/>
              <a:t>Jude, to the called, beloved &amp; kept</a:t>
            </a:r>
          </a:p>
          <a:p>
            <a:r>
              <a:rPr lang="en-US" b="1" dirty="0" smtClean="0"/>
              <a:t>Vs. 3-4  Contend for the faith</a:t>
            </a:r>
          </a:p>
          <a:p>
            <a:r>
              <a:rPr lang="en-US" b="1" dirty="0" smtClean="0"/>
              <a:t>Vs. 5-7  </a:t>
            </a:r>
            <a:r>
              <a:rPr lang="en-US" dirty="0" smtClean="0"/>
              <a:t>Egypt, angels, Sodom/Gomorrah – destruction</a:t>
            </a:r>
          </a:p>
          <a:p>
            <a:r>
              <a:rPr lang="en-US" b="1" dirty="0" smtClean="0"/>
              <a:t>Vs. 8-13 </a:t>
            </a:r>
            <a:r>
              <a:rPr lang="en-US" dirty="0" smtClean="0"/>
              <a:t>These men revile, rebel, and are hidden in your feasts</a:t>
            </a:r>
          </a:p>
          <a:p>
            <a:r>
              <a:rPr lang="en-US" b="1" dirty="0" smtClean="0"/>
              <a:t>Vs. 14-16 </a:t>
            </a:r>
            <a:r>
              <a:rPr lang="en-US" dirty="0" smtClean="0"/>
              <a:t>Ungodly sinners – judgment</a:t>
            </a:r>
          </a:p>
          <a:p>
            <a:r>
              <a:rPr lang="en-US" b="1" dirty="0" smtClean="0"/>
              <a:t>Vs. 17-23 </a:t>
            </a:r>
            <a:r>
              <a:rPr lang="en-US" dirty="0" smtClean="0"/>
              <a:t>Remember apostles’ words/keep yourselves</a:t>
            </a:r>
          </a:p>
          <a:p>
            <a:r>
              <a:rPr lang="en-US" b="1" dirty="0" smtClean="0"/>
              <a:t>Vs. 24-25 </a:t>
            </a:r>
            <a:r>
              <a:rPr lang="en-US" dirty="0" smtClean="0"/>
              <a:t>God is able to keep/make you stand, blameless in His presence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At-A-Glance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13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Author:  </a:t>
            </a:r>
            <a:r>
              <a:rPr lang="en-US" dirty="0" smtClean="0"/>
              <a:t>Jude</a:t>
            </a:r>
            <a:endParaRPr lang="en-US" b="1" dirty="0" smtClean="0"/>
          </a:p>
          <a:p>
            <a:r>
              <a:rPr lang="en-US" dirty="0" smtClean="0"/>
              <a:t>Bond-servant of Jesus Christ</a:t>
            </a:r>
          </a:p>
          <a:p>
            <a:r>
              <a:rPr lang="en-US" dirty="0" smtClean="0"/>
              <a:t>Brother of James (why not brother of Christ?)</a:t>
            </a:r>
          </a:p>
          <a:p>
            <a:r>
              <a:rPr lang="en-US" dirty="0" smtClean="0"/>
              <a:t>Eyewitness to the life of Christ</a:t>
            </a:r>
          </a:p>
          <a:p>
            <a:r>
              <a:rPr lang="en-US" dirty="0" smtClean="0"/>
              <a:t>Believed AFTER the resurrection</a:t>
            </a:r>
          </a:p>
          <a:p>
            <a:r>
              <a:rPr lang="en-US" dirty="0" smtClean="0"/>
              <a:t>Wanted to write about their common salvation, but was compelled to appeal to them to contend earnestly for the faith</a:t>
            </a:r>
          </a:p>
          <a:p>
            <a:r>
              <a:rPr lang="en-US" b="1" dirty="0" smtClean="0"/>
              <a:t>Purpose:</a:t>
            </a:r>
            <a:r>
              <a:rPr lang="en-US" dirty="0" smtClean="0"/>
              <a:t> Contend for the faith for ungodly have crept in unnoticed.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39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Believers  (common salvation) </a:t>
            </a:r>
            <a:r>
              <a:rPr lang="en-US" b="1" dirty="0" smtClean="0"/>
              <a:t>vs. 3</a:t>
            </a:r>
          </a:p>
          <a:p>
            <a:r>
              <a:rPr lang="en-US" dirty="0" smtClean="0"/>
              <a:t>The called  </a:t>
            </a:r>
            <a:r>
              <a:rPr lang="en-US" b="1" dirty="0" smtClean="0"/>
              <a:t>vs. 1</a:t>
            </a:r>
          </a:p>
          <a:p>
            <a:r>
              <a:rPr lang="en-US" dirty="0" smtClean="0"/>
              <a:t>Beloved in God the Father  </a:t>
            </a:r>
            <a:r>
              <a:rPr lang="en-US" b="1" dirty="0" smtClean="0"/>
              <a:t>vs. 1</a:t>
            </a:r>
          </a:p>
          <a:p>
            <a:r>
              <a:rPr lang="en-US" dirty="0" smtClean="0"/>
              <a:t>Kept for Jesus Christ  </a:t>
            </a:r>
            <a:r>
              <a:rPr lang="en-US" b="1" dirty="0" smtClean="0"/>
              <a:t>vs. 1</a:t>
            </a:r>
          </a:p>
          <a:p>
            <a:r>
              <a:rPr lang="en-US" dirty="0" smtClean="0"/>
              <a:t>Knew all things once for all </a:t>
            </a:r>
            <a:r>
              <a:rPr lang="en-US" b="1" dirty="0" smtClean="0"/>
              <a:t>vs. 5</a:t>
            </a:r>
          </a:p>
          <a:p>
            <a:r>
              <a:rPr lang="en-US" dirty="0" smtClean="0"/>
              <a:t>Have love feasts  </a:t>
            </a:r>
            <a:r>
              <a:rPr lang="en-US" b="1" dirty="0" smtClean="0"/>
              <a:t>vs. 12</a:t>
            </a:r>
          </a:p>
          <a:p>
            <a:r>
              <a:rPr lang="en-US" dirty="0" smtClean="0"/>
              <a:t>Had heard the apostles’ words  </a:t>
            </a:r>
            <a:r>
              <a:rPr lang="en-US" b="1" dirty="0" smtClean="0"/>
              <a:t>vs. 17</a:t>
            </a:r>
          </a:p>
          <a:p>
            <a:r>
              <a:rPr lang="en-US" dirty="0" smtClean="0"/>
              <a:t>Had a most holy faith  </a:t>
            </a:r>
            <a:r>
              <a:rPr lang="en-US" b="1" dirty="0" smtClean="0"/>
              <a:t>vs. 20</a:t>
            </a:r>
          </a:p>
          <a:p>
            <a:r>
              <a:rPr lang="en-US" dirty="0" smtClean="0"/>
              <a:t>Ungodly had crept into their fellowship unnoticed  </a:t>
            </a:r>
            <a:r>
              <a:rPr lang="en-US" b="1" dirty="0" smtClean="0"/>
              <a:t>vs. 4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Recipients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29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Contend for the faith   </a:t>
            </a:r>
            <a:r>
              <a:rPr lang="en-US" b="1" dirty="0" smtClean="0"/>
              <a:t>vs. 3</a:t>
            </a:r>
          </a:p>
          <a:p>
            <a:r>
              <a:rPr lang="en-US" dirty="0" smtClean="0"/>
              <a:t>Remember the words spoken by the apostles </a:t>
            </a:r>
            <a:r>
              <a:rPr lang="en-US" b="1" dirty="0" smtClean="0"/>
              <a:t>vs. 17</a:t>
            </a:r>
          </a:p>
          <a:p>
            <a:r>
              <a:rPr lang="en-US" dirty="0" smtClean="0"/>
              <a:t>Keep yourselves in the love of God  </a:t>
            </a:r>
            <a:r>
              <a:rPr lang="en-US" b="1" dirty="0" smtClean="0"/>
              <a:t>vs. 21</a:t>
            </a:r>
          </a:p>
          <a:p>
            <a:r>
              <a:rPr lang="en-US" dirty="0" smtClean="0"/>
              <a:t>Build yourselves up in the faith  </a:t>
            </a:r>
            <a:r>
              <a:rPr lang="en-US" b="1" dirty="0" smtClean="0"/>
              <a:t>vs. 20</a:t>
            </a:r>
          </a:p>
          <a:p>
            <a:r>
              <a:rPr lang="en-US" dirty="0" smtClean="0"/>
              <a:t>Pray in the Spirit  </a:t>
            </a:r>
            <a:r>
              <a:rPr lang="en-US" b="1" dirty="0" smtClean="0"/>
              <a:t>vs. 20</a:t>
            </a:r>
          </a:p>
          <a:p>
            <a:r>
              <a:rPr lang="en-US" dirty="0" smtClean="0"/>
              <a:t>Wait for Jesus’ mercy  </a:t>
            </a:r>
            <a:r>
              <a:rPr lang="en-US" b="1" dirty="0" smtClean="0"/>
              <a:t>vs. 21</a:t>
            </a:r>
          </a:p>
          <a:p>
            <a:r>
              <a:rPr lang="en-US" dirty="0" smtClean="0"/>
              <a:t>Have mercy on some, save others </a:t>
            </a:r>
            <a:r>
              <a:rPr lang="en-US" b="1" dirty="0" smtClean="0"/>
              <a:t>vs. 22-23</a:t>
            </a:r>
          </a:p>
          <a:p>
            <a:r>
              <a:rPr lang="en-US" dirty="0" smtClean="0"/>
              <a:t>Hate the pollution/stain of the flesh  </a:t>
            </a:r>
            <a:r>
              <a:rPr lang="en-US" b="1" dirty="0" smtClean="0"/>
              <a:t>vs. 23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93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Crept in among believers, unnoticed  </a:t>
            </a:r>
            <a:r>
              <a:rPr lang="en-US" b="1" dirty="0" smtClean="0"/>
              <a:t>vs. 4</a:t>
            </a:r>
          </a:p>
          <a:p>
            <a:r>
              <a:rPr lang="en-US" dirty="0" smtClean="0"/>
              <a:t>Marked out long beforehand for condemnation  </a:t>
            </a:r>
            <a:r>
              <a:rPr lang="en-US" b="1" dirty="0" smtClean="0"/>
              <a:t>vs. 4</a:t>
            </a:r>
          </a:p>
          <a:p>
            <a:r>
              <a:rPr lang="en-US" dirty="0" smtClean="0"/>
              <a:t>Turn God’s grace into licentiousness  </a:t>
            </a:r>
            <a:r>
              <a:rPr lang="en-US" b="1" dirty="0" smtClean="0"/>
              <a:t>vs. 4</a:t>
            </a:r>
          </a:p>
          <a:p>
            <a:r>
              <a:rPr lang="en-US" dirty="0" smtClean="0"/>
              <a:t>Deny Jesus, the only Master and Lord  </a:t>
            </a:r>
            <a:r>
              <a:rPr lang="en-US" b="1" dirty="0" smtClean="0"/>
              <a:t>vs. 4</a:t>
            </a:r>
          </a:p>
          <a:p>
            <a:r>
              <a:rPr lang="en-US" dirty="0" smtClean="0"/>
              <a:t>By dreaming, they defile the flesh, reject authority, and revile angelic beings  </a:t>
            </a:r>
            <a:r>
              <a:rPr lang="en-US" b="1" dirty="0" smtClean="0"/>
              <a:t>vs. 8</a:t>
            </a:r>
          </a:p>
          <a:p>
            <a:r>
              <a:rPr lang="en-US" dirty="0" smtClean="0"/>
              <a:t>Revile what they don’t understand  </a:t>
            </a:r>
            <a:r>
              <a:rPr lang="en-US" b="1" dirty="0" smtClean="0"/>
              <a:t>vs. 10</a:t>
            </a:r>
          </a:p>
          <a:p>
            <a:r>
              <a:rPr lang="en-US" dirty="0" smtClean="0"/>
              <a:t>They will be destroyed   </a:t>
            </a:r>
            <a:r>
              <a:rPr lang="en-US" b="1" dirty="0" smtClean="0"/>
              <a:t>vs. 10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Ungodly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37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Although they are “hidden” among the believers, black darkness is reserved for them forever  </a:t>
            </a:r>
            <a:r>
              <a:rPr lang="en-US" b="1" dirty="0" smtClean="0"/>
              <a:t>vs. 13</a:t>
            </a:r>
          </a:p>
          <a:p>
            <a:r>
              <a:rPr lang="en-US" dirty="0" smtClean="0"/>
              <a:t>Do ungodly deeds in an ungodly way and speak harsh things against God  </a:t>
            </a:r>
            <a:r>
              <a:rPr lang="en-US" b="1" dirty="0" smtClean="0"/>
              <a:t>vs. 15</a:t>
            </a:r>
          </a:p>
          <a:p>
            <a:r>
              <a:rPr lang="en-US" dirty="0" smtClean="0"/>
              <a:t>Grumblers, finding fault, follow their own lusts </a:t>
            </a:r>
            <a:r>
              <a:rPr lang="en-US" b="1" dirty="0" smtClean="0"/>
              <a:t>vs. 16</a:t>
            </a:r>
          </a:p>
          <a:p>
            <a:r>
              <a:rPr lang="en-US" dirty="0" smtClean="0"/>
              <a:t>Speak arrogantly and flatter to gain an advantage </a:t>
            </a:r>
            <a:r>
              <a:rPr lang="en-US" b="1" dirty="0" smtClean="0"/>
              <a:t>vs. 16</a:t>
            </a:r>
          </a:p>
          <a:p>
            <a:r>
              <a:rPr lang="en-US" dirty="0" smtClean="0"/>
              <a:t>They are the mockers of the last time  </a:t>
            </a:r>
            <a:r>
              <a:rPr lang="en-US" b="1" dirty="0" smtClean="0"/>
              <a:t>vs. 18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Ungodly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27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They will cause divisions  </a:t>
            </a:r>
            <a:r>
              <a:rPr lang="en-US" b="1" dirty="0" smtClean="0"/>
              <a:t>vs. 19</a:t>
            </a:r>
          </a:p>
          <a:p>
            <a:r>
              <a:rPr lang="en-US" dirty="0" smtClean="0"/>
              <a:t>Worldly minded  </a:t>
            </a:r>
            <a:r>
              <a:rPr lang="en-US" b="1" dirty="0" smtClean="0"/>
              <a:t>vs. 19</a:t>
            </a:r>
          </a:p>
          <a:p>
            <a:r>
              <a:rPr lang="en-US" dirty="0" smtClean="0"/>
              <a:t>Devoid of the Spirit of God   </a:t>
            </a:r>
            <a:r>
              <a:rPr lang="en-US" b="1" dirty="0" smtClean="0"/>
              <a:t>vs. 19</a:t>
            </a:r>
          </a:p>
          <a:p>
            <a:r>
              <a:rPr lang="en-US" b="1" dirty="0" smtClean="0"/>
              <a:t>What are believers to do??????</a:t>
            </a:r>
          </a:p>
          <a:p>
            <a:r>
              <a:rPr lang="en-US" dirty="0" smtClean="0"/>
              <a:t>Contend for the faith BECAUSE of these people</a:t>
            </a:r>
          </a:p>
          <a:p>
            <a:r>
              <a:rPr lang="en-US" dirty="0" smtClean="0"/>
              <a:t>They creep in, unnoticed!!!</a:t>
            </a:r>
          </a:p>
          <a:p>
            <a:r>
              <a:rPr lang="en-US" dirty="0" smtClean="0"/>
              <a:t>They cause divisions, do ungodly deeds and are devoid of the Spirit of God.</a:t>
            </a:r>
          </a:p>
          <a:p>
            <a:r>
              <a:rPr lang="en-US" dirty="0" smtClean="0"/>
              <a:t>Do we have this in the church today?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Ungodly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03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Unbelieving who came out of Egypt  </a:t>
            </a:r>
            <a:r>
              <a:rPr lang="en-US" b="1" dirty="0" smtClean="0"/>
              <a:t>vs. 5</a:t>
            </a:r>
          </a:p>
          <a:p>
            <a:r>
              <a:rPr lang="en-US" dirty="0" smtClean="0"/>
              <a:t>Angels who are under judgment  </a:t>
            </a:r>
            <a:r>
              <a:rPr lang="en-US" b="1" dirty="0" smtClean="0"/>
              <a:t>vs. 6</a:t>
            </a:r>
          </a:p>
          <a:p>
            <a:r>
              <a:rPr lang="en-US" dirty="0" smtClean="0"/>
              <a:t>Sodom, Gomorrah; surrounding cities </a:t>
            </a:r>
            <a:r>
              <a:rPr lang="en-US" b="1" dirty="0" smtClean="0"/>
              <a:t>vs. 6</a:t>
            </a:r>
          </a:p>
          <a:p>
            <a:r>
              <a:rPr lang="en-US" dirty="0" smtClean="0"/>
              <a:t>The way of Cain  </a:t>
            </a:r>
            <a:r>
              <a:rPr lang="en-US" b="1" dirty="0" smtClean="0"/>
              <a:t>vs. 11</a:t>
            </a:r>
          </a:p>
          <a:p>
            <a:r>
              <a:rPr lang="en-US" dirty="0" smtClean="0"/>
              <a:t>The error of Balaam  </a:t>
            </a:r>
            <a:r>
              <a:rPr lang="en-US" b="1" dirty="0" smtClean="0"/>
              <a:t>vs. 11</a:t>
            </a:r>
          </a:p>
          <a:p>
            <a:r>
              <a:rPr lang="en-US" dirty="0" smtClean="0"/>
              <a:t>The rebellion of </a:t>
            </a:r>
            <a:r>
              <a:rPr lang="en-US" dirty="0" err="1" smtClean="0"/>
              <a:t>Korah</a:t>
            </a:r>
            <a:r>
              <a:rPr lang="en-US" dirty="0" smtClean="0"/>
              <a:t>  </a:t>
            </a:r>
            <a:r>
              <a:rPr lang="en-US" b="1" dirty="0" smtClean="0"/>
              <a:t>vs. 11</a:t>
            </a:r>
          </a:p>
          <a:p>
            <a:r>
              <a:rPr lang="en-US" dirty="0" smtClean="0"/>
              <a:t>The ungodly during Enoch’s time  </a:t>
            </a:r>
            <a:r>
              <a:rPr lang="en-US" b="1" dirty="0" smtClean="0"/>
              <a:t>vs. 14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Testament Illustrations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66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unreasoning animals   </a:t>
            </a:r>
            <a:r>
              <a:rPr lang="en-US" b="1" dirty="0" smtClean="0"/>
              <a:t>vs. 10</a:t>
            </a:r>
          </a:p>
          <a:p>
            <a:r>
              <a:rPr lang="en-US" dirty="0" smtClean="0"/>
              <a:t>Hidden reefs   </a:t>
            </a:r>
            <a:r>
              <a:rPr lang="en-US" b="1" dirty="0" smtClean="0"/>
              <a:t>vs. 12</a:t>
            </a:r>
          </a:p>
          <a:p>
            <a:r>
              <a:rPr lang="en-US" dirty="0" smtClean="0"/>
              <a:t>Clouds without water  </a:t>
            </a:r>
            <a:r>
              <a:rPr lang="en-US" b="1" dirty="0" smtClean="0"/>
              <a:t>vs. 12</a:t>
            </a:r>
          </a:p>
          <a:p>
            <a:r>
              <a:rPr lang="en-US" dirty="0" smtClean="0"/>
              <a:t>Autumn trees without fruit  </a:t>
            </a:r>
            <a:r>
              <a:rPr lang="en-US" b="1" dirty="0" smtClean="0"/>
              <a:t>vs. 12</a:t>
            </a:r>
          </a:p>
          <a:p>
            <a:r>
              <a:rPr lang="en-US" dirty="0" smtClean="0"/>
              <a:t>Wild waves of the sea   </a:t>
            </a:r>
            <a:r>
              <a:rPr lang="en-US" b="1" dirty="0" smtClean="0"/>
              <a:t>vs. 13</a:t>
            </a:r>
          </a:p>
          <a:p>
            <a:r>
              <a:rPr lang="en-US" dirty="0" smtClean="0"/>
              <a:t>Wandering stars   </a:t>
            </a:r>
            <a:r>
              <a:rPr lang="en-US" b="1" dirty="0" smtClean="0"/>
              <a:t>vs. 13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Illustrations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181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</TotalTime>
  <Words>589</Words>
  <Application>Microsoft Office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Jude</vt:lpstr>
      <vt:lpstr>Jude</vt:lpstr>
      <vt:lpstr>Recipients</vt:lpstr>
      <vt:lpstr>Instructions</vt:lpstr>
      <vt:lpstr>Ungodly</vt:lpstr>
      <vt:lpstr>Ungodly</vt:lpstr>
      <vt:lpstr>Ungodly</vt:lpstr>
      <vt:lpstr>Old Testament Illustrations</vt:lpstr>
      <vt:lpstr>Natural Illustrations</vt:lpstr>
      <vt:lpstr>At-A-Glance Chart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Jude</dc:title>
  <dc:creator>Jenny Goins</dc:creator>
  <cp:lastModifiedBy>Jenny Goins</cp:lastModifiedBy>
  <cp:revision>16</cp:revision>
  <dcterms:created xsi:type="dcterms:W3CDTF">2018-03-28T10:30:36Z</dcterms:created>
  <dcterms:modified xsi:type="dcterms:W3CDTF">2018-03-28T11:27:10Z</dcterms:modified>
</cp:coreProperties>
</file>