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92CBE4E-7C33-4CBB-BE49-AA31B4CFF4D1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89ECE6-BB51-4873-99B8-0A3E46BDB1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John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said he loved in truth and all who know truth will love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Grace, mercy and peace will be with us through the Father and the Son, in truth and love 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Believers are commanded to love one another </a:t>
            </a:r>
            <a:r>
              <a:rPr lang="en-US" b="1" dirty="0" smtClean="0"/>
              <a:t>vs. 5</a:t>
            </a:r>
          </a:p>
          <a:p>
            <a:r>
              <a:rPr lang="en-US" dirty="0" smtClean="0"/>
              <a:t>Love, is walking in His commandments  </a:t>
            </a:r>
            <a:r>
              <a:rPr lang="en-US" b="1" dirty="0" smtClean="0"/>
              <a:t>vs. 6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John 1-6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4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 has given us His Spirit  </a:t>
            </a:r>
            <a:r>
              <a:rPr lang="en-US" b="1" dirty="0" smtClean="0"/>
              <a:t>4:13</a:t>
            </a:r>
            <a:r>
              <a:rPr lang="en-US" dirty="0" smtClean="0"/>
              <a:t> (given is in the perfect tense: it happened in the past with the results continuing into the present)</a:t>
            </a:r>
          </a:p>
          <a:p>
            <a:r>
              <a:rPr lang="en-US" b="1" dirty="0" smtClean="0"/>
              <a:t>Rom. 8:9, 16 </a:t>
            </a:r>
            <a:r>
              <a:rPr lang="en-US" dirty="0" smtClean="0"/>
              <a:t>The Spirit testifies with our spirit that we are children of God</a:t>
            </a:r>
          </a:p>
          <a:p>
            <a:r>
              <a:rPr lang="en-US" b="1" dirty="0" smtClean="0"/>
              <a:t>Eph. 1:13-14 </a:t>
            </a:r>
            <a:r>
              <a:rPr lang="en-US" dirty="0" smtClean="0"/>
              <a:t>Believers are sealed with the Holy Spirit of promise when they listened to the gospel and believed. </a:t>
            </a:r>
          </a:p>
          <a:p>
            <a:r>
              <a:rPr lang="en-US" b="1" dirty="0" smtClean="0"/>
              <a:t>Mark 12 </a:t>
            </a:r>
            <a:r>
              <a:rPr lang="en-US" dirty="0" smtClean="0"/>
              <a:t>and </a:t>
            </a:r>
            <a:r>
              <a:rPr lang="en-US" b="1" dirty="0" smtClean="0"/>
              <a:t>Luke 10 </a:t>
            </a:r>
            <a:r>
              <a:rPr lang="en-US" dirty="0" smtClean="0"/>
              <a:t>We confess Jesus is the Son of God and love God with all our heart, soul, mind and strength and our neighbor as ourselves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know He abides within?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believers love, it shows they are born of God and know Him  </a:t>
            </a:r>
            <a:r>
              <a:rPr lang="en-US" b="1" dirty="0" smtClean="0"/>
              <a:t>vs. 7-8</a:t>
            </a:r>
          </a:p>
          <a:p>
            <a:r>
              <a:rPr lang="en-US" dirty="0" smtClean="0"/>
              <a:t>Love shows believers HAVE eternal life</a:t>
            </a:r>
          </a:p>
          <a:p>
            <a:r>
              <a:rPr lang="en-US" dirty="0" smtClean="0"/>
              <a:t>Believers abide in love and do not fear </a:t>
            </a:r>
            <a:r>
              <a:rPr lang="en-US" b="1" dirty="0" smtClean="0"/>
              <a:t>vs. 18</a:t>
            </a:r>
          </a:p>
          <a:p>
            <a:r>
              <a:rPr lang="en-US" dirty="0" smtClean="0"/>
              <a:t>“As He is, so are we in this world”  </a:t>
            </a:r>
            <a:r>
              <a:rPr lang="en-US" b="1" dirty="0" smtClean="0"/>
              <a:t>vs. 17</a:t>
            </a:r>
          </a:p>
          <a:p>
            <a:r>
              <a:rPr lang="en-US" dirty="0" smtClean="0"/>
              <a:t>We love because He first loved us  </a:t>
            </a:r>
            <a:r>
              <a:rPr lang="en-US" b="1" dirty="0" smtClean="0"/>
              <a:t>vs. 19</a:t>
            </a:r>
          </a:p>
          <a:p>
            <a:r>
              <a:rPr lang="en-US" dirty="0" smtClean="0"/>
              <a:t>We love one another  </a:t>
            </a:r>
            <a:r>
              <a:rPr lang="en-US" b="1" dirty="0" smtClean="0"/>
              <a:t>vs. 20-21</a:t>
            </a:r>
          </a:p>
          <a:p>
            <a:r>
              <a:rPr lang="en-US" dirty="0" smtClean="0"/>
              <a:t>“If someone says” is not enough. There must be evidence  </a:t>
            </a:r>
            <a:r>
              <a:rPr lang="en-US" b="1" dirty="0" smtClean="0"/>
              <a:t>Vs. 20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57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one who loves the Father also loves the child born of Him 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Love, keeps His commandments   </a:t>
            </a:r>
            <a:r>
              <a:rPr lang="en-US" b="1" dirty="0" smtClean="0"/>
              <a:t>vs. 2-3</a:t>
            </a:r>
          </a:p>
          <a:p>
            <a:r>
              <a:rPr lang="en-US" b="1" dirty="0" smtClean="0"/>
              <a:t>Theme:  Spirit of God/spirit of antichrist</a:t>
            </a:r>
          </a:p>
          <a:p>
            <a:r>
              <a:rPr lang="en-US" b="1" dirty="0" smtClean="0"/>
              <a:t>Or: Love God – love brothers also</a:t>
            </a:r>
          </a:p>
          <a:p>
            <a:r>
              <a:rPr lang="en-US" b="1" dirty="0" smtClean="0"/>
              <a:t>Or: Spirit of Truth/spirit of error</a:t>
            </a:r>
          </a:p>
          <a:p>
            <a:pPr marL="109728" indent="0">
              <a:buNone/>
            </a:pPr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5      Love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0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I love?</a:t>
            </a:r>
          </a:p>
          <a:p>
            <a:r>
              <a:rPr lang="en-US" dirty="0" smtClean="0"/>
              <a:t>Do I love conditionally?</a:t>
            </a:r>
          </a:p>
          <a:p>
            <a:r>
              <a:rPr lang="en-US" dirty="0" smtClean="0"/>
              <a:t>Do I love SOME of my brothers, but </a:t>
            </a:r>
            <a:r>
              <a:rPr lang="en-US" smtClean="0"/>
              <a:t>not ALL?</a:t>
            </a:r>
            <a:endParaRPr lang="en-US" dirty="0" smtClean="0"/>
          </a:p>
          <a:p>
            <a:r>
              <a:rPr lang="en-US" dirty="0" smtClean="0"/>
              <a:t>Can the world see God’s love in me? (They sure saw it in Billy Graham)</a:t>
            </a:r>
          </a:p>
          <a:p>
            <a:r>
              <a:rPr lang="en-US" dirty="0" smtClean="0"/>
              <a:t>Who is my toughest person to love?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8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3708: </a:t>
            </a:r>
            <a:r>
              <a:rPr lang="en-US" dirty="0" err="1" smtClean="0"/>
              <a:t>Horao</a:t>
            </a:r>
            <a:r>
              <a:rPr lang="en-US" dirty="0" smtClean="0"/>
              <a:t> – I John 1:1,3; 3:1,2  to see God, figuratively meaning to know Him, be acquainted with Him. Know His character, only used in John’s writings. Inward spiritual perception.</a:t>
            </a:r>
          </a:p>
          <a:p>
            <a:r>
              <a:rPr lang="en-US" dirty="0" smtClean="0"/>
              <a:t>5319: </a:t>
            </a:r>
            <a:r>
              <a:rPr lang="en-US" dirty="0" err="1" smtClean="0"/>
              <a:t>Phaneroo</a:t>
            </a:r>
            <a:r>
              <a:rPr lang="en-US" dirty="0" smtClean="0"/>
              <a:t> – I John 2:19; 3:2 To reveal, appear, visible, to make clear, illumine</a:t>
            </a:r>
          </a:p>
          <a:p>
            <a:r>
              <a:rPr lang="en-US" dirty="0" smtClean="0"/>
              <a:t>2300: </a:t>
            </a:r>
            <a:r>
              <a:rPr lang="en-US" dirty="0" err="1" smtClean="0"/>
              <a:t>Theaomai</a:t>
            </a:r>
            <a:r>
              <a:rPr lang="en-US" dirty="0" smtClean="0"/>
              <a:t>: to see with the eyes             I John 4:12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“See, Seen”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78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John 1</a:t>
            </a:r>
          </a:p>
          <a:p>
            <a:r>
              <a:rPr lang="en-US" b="1" dirty="0" smtClean="0"/>
              <a:t>Fellowship</a:t>
            </a:r>
            <a:r>
              <a:rPr lang="en-US" dirty="0" smtClean="0"/>
              <a:t> with the Father, Son and one another    </a:t>
            </a:r>
            <a:r>
              <a:rPr lang="en-US" b="1" dirty="0" smtClean="0"/>
              <a:t>Love shown in us  1:3</a:t>
            </a:r>
          </a:p>
          <a:p>
            <a:r>
              <a:rPr lang="en-US" b="1" dirty="0" smtClean="0"/>
              <a:t>Light:</a:t>
            </a:r>
            <a:r>
              <a:rPr lang="en-US" dirty="0" smtClean="0"/>
              <a:t> God is light and we walk in His light by keeping His commandments. </a:t>
            </a:r>
            <a:r>
              <a:rPr lang="en-US" b="1" dirty="0" smtClean="0"/>
              <a:t>Love for God 1:7</a:t>
            </a:r>
          </a:p>
          <a:p>
            <a:r>
              <a:rPr lang="en-US" b="1" dirty="0" smtClean="0"/>
              <a:t>Sin is forgiven:</a:t>
            </a:r>
            <a:r>
              <a:rPr lang="en-US" dirty="0" smtClean="0"/>
              <a:t> Deceive ourselves if we say we have no sin. Confess. Forgive. He forgives us and cleanses us.   </a:t>
            </a:r>
            <a:r>
              <a:rPr lang="en-US" b="1" dirty="0" smtClean="0"/>
              <a:t>GREAT Love for us  1:8-10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in I John  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6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John 2</a:t>
            </a:r>
          </a:p>
          <a:p>
            <a:r>
              <a:rPr lang="en-US" b="1" dirty="0" smtClean="0"/>
              <a:t>Know: </a:t>
            </a:r>
            <a:r>
              <a:rPr lang="en-US" dirty="0" smtClean="0"/>
              <a:t>We know Him IF we keep His commandments. God’s love is perfected in the one who keeps His Word. </a:t>
            </a:r>
            <a:r>
              <a:rPr lang="en-US" b="1" dirty="0" smtClean="0"/>
              <a:t>2:3-5</a:t>
            </a:r>
          </a:p>
          <a:p>
            <a:r>
              <a:rPr lang="en-US" b="1" dirty="0" smtClean="0"/>
              <a:t>Abide: </a:t>
            </a:r>
            <a:r>
              <a:rPr lang="en-US" dirty="0" smtClean="0"/>
              <a:t>One who abides in Him walks in the same manner and loves his brother.  </a:t>
            </a:r>
            <a:r>
              <a:rPr lang="en-US" b="1" dirty="0" smtClean="0"/>
              <a:t>2:6,10</a:t>
            </a:r>
          </a:p>
          <a:p>
            <a:r>
              <a:rPr lang="en-US" b="1" dirty="0" smtClean="0"/>
              <a:t>DON’T </a:t>
            </a:r>
            <a:r>
              <a:rPr lang="en-US" dirty="0" smtClean="0"/>
              <a:t>love the world. IF you do, the love of God is not within you. (You cannot love God and serve two masters Matt. 6:24)  </a:t>
            </a:r>
            <a:r>
              <a:rPr lang="en-US" b="1" dirty="0" smtClean="0"/>
              <a:t>2:15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in I John  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4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John 3</a:t>
            </a:r>
          </a:p>
          <a:p>
            <a:r>
              <a:rPr lang="en-US" dirty="0" smtClean="0"/>
              <a:t>The Father bestowed love on His children </a:t>
            </a:r>
            <a:r>
              <a:rPr lang="en-US" b="1" dirty="0" smtClean="0"/>
              <a:t>3:1</a:t>
            </a:r>
          </a:p>
          <a:p>
            <a:r>
              <a:rPr lang="en-US" dirty="0" smtClean="0"/>
              <a:t>The one who practices sin and doesn’t love, belongs to the devil  </a:t>
            </a:r>
            <a:r>
              <a:rPr lang="en-US" b="1" dirty="0" smtClean="0"/>
              <a:t>3:8</a:t>
            </a:r>
          </a:p>
          <a:p>
            <a:r>
              <a:rPr lang="en-US" dirty="0" smtClean="0"/>
              <a:t>If you do not love, you abide in death  </a:t>
            </a:r>
            <a:r>
              <a:rPr lang="en-US" b="1" dirty="0" smtClean="0"/>
              <a:t>3:14</a:t>
            </a:r>
          </a:p>
          <a:p>
            <a:r>
              <a:rPr lang="en-US" dirty="0" smtClean="0"/>
              <a:t>We know love because Jesus laid down His life, so believers should love one another </a:t>
            </a:r>
            <a:r>
              <a:rPr lang="en-US" b="1" dirty="0" smtClean="0"/>
              <a:t>3:16</a:t>
            </a:r>
          </a:p>
          <a:p>
            <a:r>
              <a:rPr lang="en-US" dirty="0" smtClean="0"/>
              <a:t>Love in deed and truth, not merely in words </a:t>
            </a:r>
            <a:r>
              <a:rPr lang="en-US" b="1" dirty="0" smtClean="0"/>
              <a:t>3:18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in I John  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27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3:24</a:t>
            </a:r>
            <a:r>
              <a:rPr lang="en-US" dirty="0" smtClean="0"/>
              <a:t> Believers can know He abides within by the Spirit He’s given</a:t>
            </a:r>
          </a:p>
          <a:p>
            <a:r>
              <a:rPr lang="en-US" b="1" dirty="0" smtClean="0"/>
              <a:t>4:1</a:t>
            </a:r>
            <a:r>
              <a:rPr lang="en-US" dirty="0" smtClean="0"/>
              <a:t> TEST, don’t believe every spirit</a:t>
            </a:r>
          </a:p>
          <a:p>
            <a:r>
              <a:rPr lang="en-US" b="1" dirty="0" smtClean="0"/>
              <a:t>Why?</a:t>
            </a:r>
            <a:r>
              <a:rPr lang="en-US" dirty="0" smtClean="0"/>
              <a:t> So you won’t be deceived by false prophets</a:t>
            </a:r>
          </a:p>
          <a:p>
            <a:r>
              <a:rPr lang="en-US" b="1" dirty="0" smtClean="0"/>
              <a:t>4:3</a:t>
            </a:r>
            <a:r>
              <a:rPr lang="en-US" dirty="0" smtClean="0"/>
              <a:t> Spirit of antichrist was already in the world (spirit of error)</a:t>
            </a:r>
          </a:p>
          <a:p>
            <a:r>
              <a:rPr lang="en-US" dirty="0" smtClean="0"/>
              <a:t>Believers recognize error: this spirit does NOT confess Jesus and that He has come in the flesh </a:t>
            </a:r>
            <a:r>
              <a:rPr lang="en-US" b="1" dirty="0" smtClean="0"/>
              <a:t>4:2-3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43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False prophets with spirit of antichrist:  </a:t>
            </a:r>
            <a:r>
              <a:rPr lang="en-US" b="1" dirty="0" smtClean="0"/>
              <a:t>4:5</a:t>
            </a:r>
          </a:p>
          <a:p>
            <a:r>
              <a:rPr lang="en-US" dirty="0" smtClean="0"/>
              <a:t>1. Are from the world  </a:t>
            </a:r>
          </a:p>
          <a:p>
            <a:r>
              <a:rPr lang="en-US" dirty="0" smtClean="0"/>
              <a:t>2. Speak as from the world</a:t>
            </a:r>
          </a:p>
          <a:p>
            <a:r>
              <a:rPr lang="en-US" dirty="0" smtClean="0"/>
              <a:t>3. Listened to by the world</a:t>
            </a:r>
          </a:p>
          <a:p>
            <a:r>
              <a:rPr lang="en-US" dirty="0" smtClean="0"/>
              <a:t>Believers </a:t>
            </a:r>
            <a:r>
              <a:rPr lang="en-US" b="1" dirty="0" smtClean="0"/>
              <a:t>have overcome </a:t>
            </a:r>
            <a:r>
              <a:rPr lang="en-US" dirty="0" smtClean="0"/>
              <a:t>the false prophets because the Spirit of God is in them and He is greater than: spirit of antichrist, false prophets and spirit of error.  </a:t>
            </a:r>
            <a:r>
              <a:rPr lang="en-US" b="1" dirty="0" smtClean="0"/>
              <a:t>4:4-6</a:t>
            </a:r>
          </a:p>
          <a:p>
            <a:r>
              <a:rPr lang="en-US" b="1" dirty="0" smtClean="0"/>
              <a:t>Spirit of Truth: </a:t>
            </a:r>
            <a:r>
              <a:rPr lang="en-US" dirty="0" smtClean="0"/>
              <a:t>From God and listened to by those who know God  </a:t>
            </a:r>
            <a:r>
              <a:rPr lang="en-US" b="1" dirty="0" smtClean="0"/>
              <a:t>4:6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04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yourselves; many deceivers in the world  </a:t>
            </a:r>
            <a:r>
              <a:rPr lang="en-US" b="1" dirty="0" smtClean="0"/>
              <a:t>2 John 7-8</a:t>
            </a:r>
          </a:p>
          <a:p>
            <a:r>
              <a:rPr lang="en-US" dirty="0" smtClean="0"/>
              <a:t>Don’t participate with those who bring you teaching that goes too far  </a:t>
            </a:r>
            <a:r>
              <a:rPr lang="en-US" b="1" dirty="0" smtClean="0"/>
              <a:t>2 John 9</a:t>
            </a:r>
          </a:p>
          <a:p>
            <a:r>
              <a:rPr lang="en-US" dirty="0" smtClean="0"/>
              <a:t>Be careful around those who want to be first and don’t receive brothers as they should      </a:t>
            </a:r>
            <a:r>
              <a:rPr lang="en-US" b="1" dirty="0" smtClean="0"/>
              <a:t>3 John 9-11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and 3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Love is from God, and God is love  </a:t>
            </a:r>
            <a:r>
              <a:rPr lang="en-US" b="1" dirty="0" smtClean="0"/>
              <a:t>4:7</a:t>
            </a:r>
          </a:p>
          <a:p>
            <a:r>
              <a:rPr lang="en-US" dirty="0" smtClean="0"/>
              <a:t>Everyone who loves with His love, is born of God and knows Him  </a:t>
            </a:r>
            <a:r>
              <a:rPr lang="en-US" b="1" dirty="0" smtClean="0"/>
              <a:t>4:7</a:t>
            </a:r>
          </a:p>
          <a:p>
            <a:r>
              <a:rPr lang="en-US" dirty="0" smtClean="0"/>
              <a:t>Believers have life through Jesus, the propitiation for our sins  </a:t>
            </a:r>
            <a:r>
              <a:rPr lang="en-US" b="1" dirty="0" smtClean="0"/>
              <a:t>4:10</a:t>
            </a:r>
          </a:p>
          <a:p>
            <a:r>
              <a:rPr lang="en-US" b="1" dirty="0" smtClean="0"/>
              <a:t>Gen. 22  </a:t>
            </a:r>
            <a:r>
              <a:rPr lang="en-US" dirty="0" smtClean="0"/>
              <a:t>Abraham offered up his only son whom he loved  </a:t>
            </a:r>
            <a:r>
              <a:rPr lang="en-US" b="1" dirty="0" smtClean="0"/>
              <a:t>John 3:16</a:t>
            </a:r>
          </a:p>
          <a:p>
            <a:r>
              <a:rPr lang="en-US" b="1" dirty="0" smtClean="0"/>
              <a:t>Rom. 5:6-12 </a:t>
            </a:r>
            <a:r>
              <a:rPr lang="en-US" dirty="0" smtClean="0"/>
              <a:t>God loved us when we were helpless, ungodly, sinners, enemies, spiritually dead and headed for His wrath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4:7-10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07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God’s love is perfected in His children </a:t>
            </a:r>
            <a:r>
              <a:rPr lang="en-US" b="1" dirty="0" smtClean="0"/>
              <a:t>4:12</a:t>
            </a:r>
          </a:p>
          <a:p>
            <a:r>
              <a:rPr lang="en-US" dirty="0" smtClean="0"/>
              <a:t>His children are commanded to love one another  </a:t>
            </a:r>
            <a:r>
              <a:rPr lang="en-US" b="1" dirty="0" smtClean="0"/>
              <a:t>2 John 5</a:t>
            </a:r>
          </a:p>
          <a:p>
            <a:r>
              <a:rPr lang="en-US" b="1" dirty="0" smtClean="0"/>
              <a:t>Perfected: </a:t>
            </a:r>
            <a:r>
              <a:rPr lang="en-US" b="1" dirty="0" err="1" smtClean="0"/>
              <a:t>teleioo</a:t>
            </a:r>
            <a:r>
              <a:rPr lang="en-US" b="1" dirty="0" smtClean="0"/>
              <a:t> – </a:t>
            </a:r>
            <a:r>
              <a:rPr lang="en-US" dirty="0" smtClean="0"/>
              <a:t>complete, mature, make perfect by reaching the intended goal. Metaphorically meaning to make perfect although not faultless, but bringing to a state of completion or fulfillment. Refers to the effectiveness of God’s love in the believer demonstrating itself horizontally as received from above.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Perfected Love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1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</TotalTime>
  <Words>996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I John</vt:lpstr>
      <vt:lpstr>Love in I John  1-3</vt:lpstr>
      <vt:lpstr>Love in I John  1-3</vt:lpstr>
      <vt:lpstr>Love in I John  1-3</vt:lpstr>
      <vt:lpstr>I John 4</vt:lpstr>
      <vt:lpstr>Contrasts</vt:lpstr>
      <vt:lpstr>2 and 3 John</vt:lpstr>
      <vt:lpstr>I John 4:7-10</vt:lpstr>
      <vt:lpstr>Perfected Love</vt:lpstr>
      <vt:lpstr>2 John 1-6</vt:lpstr>
      <vt:lpstr>How do we know He abides within?</vt:lpstr>
      <vt:lpstr>I John 4</vt:lpstr>
      <vt:lpstr>I John 5      Love</vt:lpstr>
      <vt:lpstr>Application</vt:lpstr>
      <vt:lpstr>“See, Seen”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John</dc:title>
  <dc:creator>Jenny Goins</dc:creator>
  <cp:lastModifiedBy>Jenny Goins</cp:lastModifiedBy>
  <cp:revision>27</cp:revision>
  <dcterms:created xsi:type="dcterms:W3CDTF">2018-02-28T15:02:04Z</dcterms:created>
  <dcterms:modified xsi:type="dcterms:W3CDTF">2018-02-28T16:21:35Z</dcterms:modified>
</cp:coreProperties>
</file>