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7" d="100"/>
          <a:sy n="87" d="100"/>
        </p:scale>
        <p:origin x="-1464" y="-78"/>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FC52C9BB-68FC-43BF-B2C7-FFABBC09E527}" type="datetimeFigureOut">
              <a:rPr lang="en-US" smtClean="0"/>
              <a:t>2/21/2018</a:t>
            </a:fld>
            <a:endParaRPr lang="en-US"/>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US"/>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9C506FCE-4277-4FF2-99F9-778F3EC9271E}"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FC52C9BB-68FC-43BF-B2C7-FFABBC09E527}" type="datetimeFigureOut">
              <a:rPr lang="en-US" smtClean="0"/>
              <a:t>2/21/2018</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9C506FCE-4277-4FF2-99F9-778F3EC9271E}"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FC52C9BB-68FC-43BF-B2C7-FFABBC09E527}" type="datetimeFigureOut">
              <a:rPr lang="en-US" smtClean="0"/>
              <a:t>2/21/2018</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9C506FCE-4277-4FF2-99F9-778F3EC9271E}"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FC52C9BB-68FC-43BF-B2C7-FFABBC09E527}" type="datetimeFigureOut">
              <a:rPr lang="en-US" smtClean="0"/>
              <a:t>2/21/2018</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9C506FCE-4277-4FF2-99F9-778F3EC9271E}" type="slidenum">
              <a:rPr lang="en-US" smtClean="0"/>
              <a:t>‹#›</a:t>
            </a:fld>
            <a:endParaRPr lang="en-US"/>
          </a:p>
        </p:txBody>
      </p:sp>
      <p:sp>
        <p:nvSpPr>
          <p:cNvPr id="7" name="Title 6"/>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FC52C9BB-68FC-43BF-B2C7-FFABBC09E527}" type="datetimeFigureOut">
              <a:rPr lang="en-US" smtClean="0"/>
              <a:t>2/21/2018</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9C506FCE-4277-4FF2-99F9-778F3EC9271E}" type="slidenum">
              <a:rPr lang="en-US" smtClean="0"/>
              <a:t>‹#›</a:t>
            </a:fld>
            <a:endParaRPr lang="en-US"/>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FC52C9BB-68FC-43BF-B2C7-FFABBC09E527}" type="datetimeFigureOut">
              <a:rPr lang="en-US" smtClean="0"/>
              <a:t>2/21/2018</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9C506FCE-4277-4FF2-99F9-778F3EC9271E}" type="slidenum">
              <a:rPr lang="en-US" smtClean="0"/>
              <a:t>‹#›</a:t>
            </a:fld>
            <a:endParaRPr lang="en-US"/>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FC52C9BB-68FC-43BF-B2C7-FFABBC09E527}" type="datetimeFigureOut">
              <a:rPr lang="en-US" smtClean="0"/>
              <a:t>2/21/2018</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9C506FCE-4277-4FF2-99F9-778F3EC9271E}"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fld id="{FC52C9BB-68FC-43BF-B2C7-FFABBC09E527}" type="datetimeFigureOut">
              <a:rPr lang="en-US" smtClean="0"/>
              <a:t>2/21/2018</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9C506FCE-4277-4FF2-99F9-778F3EC9271E}" type="slidenum">
              <a:rPr lang="en-US" smtClean="0"/>
              <a:t>‹#›</a:t>
            </a:fld>
            <a:endParaRPr lang="en-US"/>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FC52C9BB-68FC-43BF-B2C7-FFABBC09E527}" type="datetimeFigureOut">
              <a:rPr lang="en-US" smtClean="0"/>
              <a:t>2/21/2018</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9C506FCE-4277-4FF2-99F9-778F3EC9271E}"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extLst/>
          </a:lstStyle>
          <a:p>
            <a:fld id="{FC52C9BB-68FC-43BF-B2C7-FFABBC09E527}" type="datetimeFigureOut">
              <a:rPr lang="en-US" smtClean="0"/>
              <a:t>2/21/2018</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9C506FCE-4277-4FF2-99F9-778F3EC9271E}"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FC52C9BB-68FC-43BF-B2C7-FFABBC09E527}" type="datetimeFigureOut">
              <a:rPr lang="en-US" smtClean="0"/>
              <a:t>2/21/2018</a:t>
            </a:fld>
            <a:endParaRPr lang="en-US"/>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9C506FCE-4277-4FF2-99F9-778F3EC9271E}" type="slidenum">
              <a:rPr lang="en-US" smtClean="0"/>
              <a:t>‹#›</a:t>
            </a:fld>
            <a:endParaRPr lang="en-US"/>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reeform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reeform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FC52C9BB-68FC-43BF-B2C7-FFABBC09E527}" type="datetimeFigureOut">
              <a:rPr lang="en-US" smtClean="0"/>
              <a:t>2/21/2018</a:t>
            </a:fld>
            <a:endParaRPr lang="en-US"/>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US"/>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9C506FCE-4277-4FF2-99F9-778F3EC9271E}"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I John</a:t>
            </a:r>
            <a:endParaRPr lang="en-US" dirty="0"/>
          </a:p>
        </p:txBody>
      </p:sp>
      <p:sp>
        <p:nvSpPr>
          <p:cNvPr id="3" name="Subtitle 2"/>
          <p:cNvSpPr>
            <a:spLocks noGrp="1"/>
          </p:cNvSpPr>
          <p:nvPr>
            <p:ph type="subTitle" idx="1"/>
          </p:nvPr>
        </p:nvSpPr>
        <p:spPr/>
        <p:txBody>
          <a:bodyPr/>
          <a:lstStyle/>
          <a:p>
            <a:r>
              <a:rPr lang="en-US" dirty="0" smtClean="0"/>
              <a:t>Lesson 5</a:t>
            </a:r>
            <a:endParaRPr lang="en-US" dirty="0"/>
          </a:p>
        </p:txBody>
      </p:sp>
    </p:spTree>
    <p:extLst>
      <p:ext uri="{BB962C8B-B14F-4D97-AF65-F5344CB8AC3E}">
        <p14:creationId xmlns:p14="http://schemas.microsoft.com/office/powerpoint/2010/main" val="139935460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dirty="0" smtClean="0"/>
              <a:t>Cain  Murdered his righteous brother</a:t>
            </a:r>
          </a:p>
          <a:p>
            <a:r>
              <a:rPr lang="en-US" dirty="0" smtClean="0"/>
              <a:t>He was evil and did evil deeds</a:t>
            </a:r>
          </a:p>
          <a:p>
            <a:r>
              <a:rPr lang="en-US" dirty="0" smtClean="0"/>
              <a:t>He was of the devil</a:t>
            </a:r>
          </a:p>
          <a:p>
            <a:r>
              <a:rPr lang="en-US" b="1" dirty="0" smtClean="0"/>
              <a:t>Gen. 4:1-16  </a:t>
            </a:r>
            <a:r>
              <a:rPr lang="en-US" dirty="0" smtClean="0"/>
              <a:t>He was Adam and Eve’s firstborn</a:t>
            </a:r>
          </a:p>
          <a:p>
            <a:r>
              <a:rPr lang="en-US" dirty="0" smtClean="0"/>
              <a:t>He became a worker of the ground</a:t>
            </a:r>
          </a:p>
          <a:p>
            <a:r>
              <a:rPr lang="en-US" dirty="0" smtClean="0"/>
              <a:t>Brought an offering to the Lord: Lord had no regard for it which made Cain angry</a:t>
            </a:r>
          </a:p>
          <a:p>
            <a:r>
              <a:rPr lang="en-US" dirty="0" smtClean="0"/>
              <a:t>“You must master/rule over sin” vs 7</a:t>
            </a:r>
            <a:endParaRPr lang="en-US" dirty="0"/>
          </a:p>
        </p:txBody>
      </p:sp>
      <p:sp>
        <p:nvSpPr>
          <p:cNvPr id="2" name="Title 1"/>
          <p:cNvSpPr>
            <a:spLocks noGrp="1"/>
          </p:cNvSpPr>
          <p:nvPr>
            <p:ph type="title"/>
          </p:nvPr>
        </p:nvSpPr>
        <p:spPr/>
        <p:txBody>
          <a:bodyPr/>
          <a:lstStyle/>
          <a:p>
            <a:r>
              <a:rPr lang="en-US" dirty="0" smtClean="0"/>
              <a:t>I John 3:11-12</a:t>
            </a:r>
            <a:endParaRPr lang="en-US" dirty="0"/>
          </a:p>
        </p:txBody>
      </p:sp>
    </p:spTree>
    <p:extLst>
      <p:ext uri="{BB962C8B-B14F-4D97-AF65-F5344CB8AC3E}">
        <p14:creationId xmlns:p14="http://schemas.microsoft.com/office/powerpoint/2010/main" val="15468964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b="1" dirty="0" smtClean="0"/>
              <a:t>Vs. 8 </a:t>
            </a:r>
            <a:r>
              <a:rPr lang="en-US" dirty="0" smtClean="0"/>
              <a:t>Cain told Abel what God said!!</a:t>
            </a:r>
          </a:p>
          <a:p>
            <a:r>
              <a:rPr lang="en-US" b="1" dirty="0" smtClean="0"/>
              <a:t>Vs. 8 </a:t>
            </a:r>
            <a:r>
              <a:rPr lang="en-US" dirty="0" smtClean="0"/>
              <a:t>Then Cain killed Abel</a:t>
            </a:r>
          </a:p>
          <a:p>
            <a:r>
              <a:rPr lang="en-US" b="1" dirty="0" smtClean="0"/>
              <a:t>VS. 9 </a:t>
            </a:r>
            <a:r>
              <a:rPr lang="en-US" dirty="0" smtClean="0"/>
              <a:t>Cain lied to God</a:t>
            </a:r>
          </a:p>
          <a:p>
            <a:r>
              <a:rPr lang="en-US" b="1" dirty="0" smtClean="0"/>
              <a:t>Vs. 11 </a:t>
            </a:r>
            <a:r>
              <a:rPr lang="en-US" dirty="0" smtClean="0"/>
              <a:t>The tiller of the ground now has the ground testify to what he did: it swallowed up Abel’s blood and cried out to God</a:t>
            </a:r>
          </a:p>
          <a:p>
            <a:r>
              <a:rPr lang="en-US" b="1" dirty="0" smtClean="0"/>
              <a:t>Vs. 12 </a:t>
            </a:r>
            <a:r>
              <a:rPr lang="en-US" dirty="0" smtClean="0"/>
              <a:t>Cain cannot till the ground any longer</a:t>
            </a:r>
          </a:p>
          <a:p>
            <a:r>
              <a:rPr lang="en-US" b="1" dirty="0" smtClean="0"/>
              <a:t>Vs. 13 </a:t>
            </a:r>
            <a:r>
              <a:rPr lang="en-US" dirty="0" smtClean="0"/>
              <a:t>Cain complains of his punishment, not his sin</a:t>
            </a:r>
            <a:endParaRPr lang="en-US" dirty="0"/>
          </a:p>
        </p:txBody>
      </p:sp>
      <p:sp>
        <p:nvSpPr>
          <p:cNvPr id="2" name="Title 1"/>
          <p:cNvSpPr>
            <a:spLocks noGrp="1"/>
          </p:cNvSpPr>
          <p:nvPr>
            <p:ph type="title"/>
          </p:nvPr>
        </p:nvSpPr>
        <p:spPr/>
        <p:txBody>
          <a:bodyPr/>
          <a:lstStyle/>
          <a:p>
            <a:r>
              <a:rPr lang="en-US" dirty="0" smtClean="0"/>
              <a:t>Cain and Abel</a:t>
            </a:r>
            <a:endParaRPr lang="en-US" dirty="0"/>
          </a:p>
        </p:txBody>
      </p:sp>
    </p:spTree>
    <p:extLst>
      <p:ext uri="{BB962C8B-B14F-4D97-AF65-F5344CB8AC3E}">
        <p14:creationId xmlns:p14="http://schemas.microsoft.com/office/powerpoint/2010/main" val="4241960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smtClean="0"/>
              <a:t>Believers are to love one another, not hate</a:t>
            </a:r>
          </a:p>
          <a:p>
            <a:r>
              <a:rPr lang="en-US" dirty="0" smtClean="0"/>
              <a:t>One who hates is a murderer and does not have eternal life.</a:t>
            </a:r>
          </a:p>
          <a:p>
            <a:r>
              <a:rPr lang="en-US" b="1" dirty="0" smtClean="0"/>
              <a:t>3 John  </a:t>
            </a:r>
            <a:r>
              <a:rPr lang="en-US" dirty="0" smtClean="0"/>
              <a:t>Diotrephes was evil and they were not to imitate him.</a:t>
            </a:r>
          </a:p>
          <a:p>
            <a:r>
              <a:rPr lang="en-US" dirty="0" smtClean="0"/>
              <a:t>The world will hate God’s children  </a:t>
            </a:r>
            <a:r>
              <a:rPr lang="en-US" b="1" dirty="0" smtClean="0"/>
              <a:t>vs. 13</a:t>
            </a:r>
            <a:endParaRPr lang="en-US" b="1" dirty="0"/>
          </a:p>
        </p:txBody>
      </p:sp>
      <p:sp>
        <p:nvSpPr>
          <p:cNvPr id="2" name="Title 1"/>
          <p:cNvSpPr>
            <a:spLocks noGrp="1"/>
          </p:cNvSpPr>
          <p:nvPr>
            <p:ph type="title"/>
          </p:nvPr>
        </p:nvSpPr>
        <p:spPr/>
        <p:txBody>
          <a:bodyPr/>
          <a:lstStyle/>
          <a:p>
            <a:r>
              <a:rPr lang="en-US" dirty="0" smtClean="0"/>
              <a:t>I John 3</a:t>
            </a:r>
            <a:endParaRPr lang="en-US" dirty="0"/>
          </a:p>
        </p:txBody>
      </p:sp>
    </p:spTree>
    <p:extLst>
      <p:ext uri="{BB962C8B-B14F-4D97-AF65-F5344CB8AC3E}">
        <p14:creationId xmlns:p14="http://schemas.microsoft.com/office/powerpoint/2010/main" val="415362326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b="1" dirty="0" smtClean="0"/>
              <a:t>3:14</a:t>
            </a:r>
            <a:r>
              <a:rPr lang="en-US" dirty="0" smtClean="0"/>
              <a:t> I have passed out of death into life: because I love the brethren</a:t>
            </a:r>
          </a:p>
          <a:p>
            <a:r>
              <a:rPr lang="en-US" b="1" dirty="0" smtClean="0"/>
              <a:t>3:14</a:t>
            </a:r>
            <a:r>
              <a:rPr lang="en-US" dirty="0" smtClean="0"/>
              <a:t> I abide in death if I don’t love the brethren</a:t>
            </a:r>
          </a:p>
          <a:p>
            <a:r>
              <a:rPr lang="en-US" b="1" dirty="0" smtClean="0"/>
              <a:t>3:16</a:t>
            </a:r>
            <a:r>
              <a:rPr lang="en-US" dirty="0" smtClean="0"/>
              <a:t> I can know love: Jesus died for me</a:t>
            </a:r>
          </a:p>
          <a:p>
            <a:r>
              <a:rPr lang="en-US" b="1" dirty="0" smtClean="0"/>
              <a:t>3:19-22</a:t>
            </a:r>
            <a:r>
              <a:rPr lang="en-US" dirty="0" smtClean="0"/>
              <a:t> I am of the truth and have confidence before Him.  My heart does NOT condemn me</a:t>
            </a:r>
            <a:endParaRPr lang="en-US" dirty="0"/>
          </a:p>
        </p:txBody>
      </p:sp>
      <p:sp>
        <p:nvSpPr>
          <p:cNvPr id="2" name="Title 1"/>
          <p:cNvSpPr>
            <a:spLocks noGrp="1"/>
          </p:cNvSpPr>
          <p:nvPr>
            <p:ph type="title"/>
          </p:nvPr>
        </p:nvSpPr>
        <p:spPr/>
        <p:txBody>
          <a:bodyPr/>
          <a:lstStyle/>
          <a:p>
            <a:r>
              <a:rPr lang="en-US" dirty="0" smtClean="0"/>
              <a:t>What I can know and how</a:t>
            </a:r>
            <a:endParaRPr lang="en-US" dirty="0"/>
          </a:p>
        </p:txBody>
      </p:sp>
    </p:spTree>
    <p:extLst>
      <p:ext uri="{BB962C8B-B14F-4D97-AF65-F5344CB8AC3E}">
        <p14:creationId xmlns:p14="http://schemas.microsoft.com/office/powerpoint/2010/main" val="10143578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smtClean="0"/>
              <a:t>Heart: </a:t>
            </a:r>
            <a:r>
              <a:rPr lang="en-US" dirty="0" err="1" smtClean="0"/>
              <a:t>kardia</a:t>
            </a:r>
            <a:r>
              <a:rPr lang="en-US" dirty="0"/>
              <a:t> </a:t>
            </a:r>
            <a:r>
              <a:rPr lang="en-US" dirty="0" smtClean="0"/>
              <a:t>– inner life, </a:t>
            </a:r>
            <a:r>
              <a:rPr lang="en-US" dirty="0" smtClean="0"/>
              <a:t>intention, </a:t>
            </a:r>
            <a:r>
              <a:rPr lang="en-US" dirty="0" smtClean="0"/>
              <a:t>mind, character, will, center “the capacity of moral preference”, “desire-decisions”.</a:t>
            </a:r>
          </a:p>
          <a:p>
            <a:r>
              <a:rPr lang="en-US" b="1" dirty="0" smtClean="0"/>
              <a:t>Vs. 17 </a:t>
            </a:r>
            <a:r>
              <a:rPr lang="en-US" dirty="0" smtClean="0"/>
              <a:t>Can’t close your heart to your brother’s needs</a:t>
            </a:r>
          </a:p>
          <a:p>
            <a:r>
              <a:rPr lang="en-US" b="1" dirty="0" smtClean="0"/>
              <a:t>Vs. 19 </a:t>
            </a:r>
            <a:r>
              <a:rPr lang="en-US" dirty="0" smtClean="0"/>
              <a:t>Assurance comes from the heart</a:t>
            </a:r>
          </a:p>
          <a:p>
            <a:r>
              <a:rPr lang="en-US" b="1" dirty="0" smtClean="0"/>
              <a:t>Vs. 19 </a:t>
            </a:r>
            <a:r>
              <a:rPr lang="en-US" dirty="0" smtClean="0"/>
              <a:t>Outward evidence of an inward truth</a:t>
            </a:r>
          </a:p>
          <a:p>
            <a:endParaRPr lang="en-US" dirty="0"/>
          </a:p>
        </p:txBody>
      </p:sp>
      <p:sp>
        <p:nvSpPr>
          <p:cNvPr id="2" name="Title 1"/>
          <p:cNvSpPr>
            <a:spLocks noGrp="1"/>
          </p:cNvSpPr>
          <p:nvPr>
            <p:ph type="title"/>
          </p:nvPr>
        </p:nvSpPr>
        <p:spPr/>
        <p:txBody>
          <a:bodyPr/>
          <a:lstStyle/>
          <a:p>
            <a:r>
              <a:rPr lang="en-US" dirty="0" smtClean="0"/>
              <a:t>The Heart</a:t>
            </a:r>
            <a:endParaRPr lang="en-US" dirty="0"/>
          </a:p>
        </p:txBody>
      </p:sp>
    </p:spTree>
    <p:extLst>
      <p:ext uri="{BB962C8B-B14F-4D97-AF65-F5344CB8AC3E}">
        <p14:creationId xmlns:p14="http://schemas.microsoft.com/office/powerpoint/2010/main" val="24109544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dirty="0" smtClean="0"/>
              <a:t>Confidence: </a:t>
            </a:r>
            <a:r>
              <a:rPr lang="en-US" dirty="0" err="1" smtClean="0"/>
              <a:t>parresia</a:t>
            </a:r>
            <a:r>
              <a:rPr lang="en-US" dirty="0" smtClean="0"/>
              <a:t> – freedom, openness, especially in speech, boldness, leaving a witness that something deserves to be remembered (taken seriously)</a:t>
            </a:r>
          </a:p>
          <a:p>
            <a:r>
              <a:rPr lang="en-US" b="1" dirty="0" smtClean="0"/>
              <a:t>I John 2:28 </a:t>
            </a:r>
            <a:r>
              <a:rPr lang="en-US" dirty="0" smtClean="0"/>
              <a:t>At Jesus’ coming</a:t>
            </a:r>
          </a:p>
          <a:p>
            <a:r>
              <a:rPr lang="en-US" b="1" dirty="0" smtClean="0"/>
              <a:t>I John 3:21 </a:t>
            </a:r>
            <a:r>
              <a:rPr lang="en-US" dirty="0" smtClean="0"/>
              <a:t>Before God</a:t>
            </a:r>
          </a:p>
          <a:p>
            <a:r>
              <a:rPr lang="en-US" b="1" dirty="0" smtClean="0"/>
              <a:t>I John 4:17 </a:t>
            </a:r>
            <a:r>
              <a:rPr lang="en-US" dirty="0" smtClean="0"/>
              <a:t>In the day of judgment</a:t>
            </a:r>
          </a:p>
          <a:p>
            <a:r>
              <a:rPr lang="en-US" b="1" dirty="0" smtClean="0"/>
              <a:t>I John 5:14 </a:t>
            </a:r>
            <a:r>
              <a:rPr lang="en-US" dirty="0" smtClean="0"/>
              <a:t>God hears, answers according to His will</a:t>
            </a:r>
            <a:endParaRPr lang="en-US" dirty="0"/>
          </a:p>
        </p:txBody>
      </p:sp>
      <p:sp>
        <p:nvSpPr>
          <p:cNvPr id="2" name="Title 1"/>
          <p:cNvSpPr>
            <a:spLocks noGrp="1"/>
          </p:cNvSpPr>
          <p:nvPr>
            <p:ph type="title"/>
          </p:nvPr>
        </p:nvSpPr>
        <p:spPr/>
        <p:txBody>
          <a:bodyPr/>
          <a:lstStyle/>
          <a:p>
            <a:r>
              <a:rPr lang="en-US" dirty="0" smtClean="0"/>
              <a:t>Confidence</a:t>
            </a:r>
            <a:endParaRPr lang="en-US" dirty="0"/>
          </a:p>
        </p:txBody>
      </p:sp>
    </p:spTree>
    <p:extLst>
      <p:ext uri="{BB962C8B-B14F-4D97-AF65-F5344CB8AC3E}">
        <p14:creationId xmlns:p14="http://schemas.microsoft.com/office/powerpoint/2010/main" val="28818134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b="1" dirty="0" smtClean="0"/>
              <a:t>Vs. 23 </a:t>
            </a:r>
            <a:r>
              <a:rPr lang="en-US" dirty="0" smtClean="0"/>
              <a:t>Believe in Jesus’ name</a:t>
            </a:r>
          </a:p>
          <a:p>
            <a:r>
              <a:rPr lang="en-US" b="1" dirty="0" smtClean="0"/>
              <a:t>Vs. 23 </a:t>
            </a:r>
            <a:r>
              <a:rPr lang="en-US" dirty="0" smtClean="0"/>
              <a:t>Love one another</a:t>
            </a:r>
          </a:p>
          <a:p>
            <a:r>
              <a:rPr lang="en-US" b="1" dirty="0" smtClean="0"/>
              <a:t>Vs. 24 </a:t>
            </a:r>
            <a:r>
              <a:rPr lang="en-US" dirty="0" smtClean="0"/>
              <a:t>Holy Spirit enables us to know we abide in Him</a:t>
            </a:r>
          </a:p>
          <a:p>
            <a:r>
              <a:rPr lang="en-US" b="1" dirty="0" smtClean="0"/>
              <a:t>Theme:  </a:t>
            </a:r>
            <a:r>
              <a:rPr lang="en-US" dirty="0" smtClean="0"/>
              <a:t>Practice Righteousness: born of God Practice sin: of the devil</a:t>
            </a:r>
          </a:p>
        </p:txBody>
      </p:sp>
      <p:sp>
        <p:nvSpPr>
          <p:cNvPr id="2" name="Title 1"/>
          <p:cNvSpPr>
            <a:spLocks noGrp="1"/>
          </p:cNvSpPr>
          <p:nvPr>
            <p:ph type="title"/>
          </p:nvPr>
        </p:nvSpPr>
        <p:spPr/>
        <p:txBody>
          <a:bodyPr/>
          <a:lstStyle/>
          <a:p>
            <a:r>
              <a:rPr lang="en-US" dirty="0" smtClean="0"/>
              <a:t>I John 3:23-24</a:t>
            </a:r>
            <a:endParaRPr lang="en-US" dirty="0"/>
          </a:p>
        </p:txBody>
      </p:sp>
    </p:spTree>
    <p:extLst>
      <p:ext uri="{BB962C8B-B14F-4D97-AF65-F5344CB8AC3E}">
        <p14:creationId xmlns:p14="http://schemas.microsoft.com/office/powerpoint/2010/main" val="369060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92500"/>
          </a:bodyPr>
          <a:lstStyle/>
          <a:p>
            <a:r>
              <a:rPr lang="en-US" b="1" dirty="0" smtClean="0"/>
              <a:t>3:24</a:t>
            </a:r>
            <a:r>
              <a:rPr lang="en-US" dirty="0" smtClean="0"/>
              <a:t> Abide in Him/He in me: His Spirit </a:t>
            </a:r>
            <a:r>
              <a:rPr lang="en-US" dirty="0"/>
              <a:t>H</a:t>
            </a:r>
            <a:r>
              <a:rPr lang="en-US" dirty="0" smtClean="0"/>
              <a:t>e gave</a:t>
            </a:r>
          </a:p>
          <a:p>
            <a:r>
              <a:rPr lang="en-US" b="1" dirty="0" smtClean="0"/>
              <a:t>4:6</a:t>
            </a:r>
            <a:r>
              <a:rPr lang="en-US" dirty="0" smtClean="0"/>
              <a:t> I know God &amp; Truth: I listen to His Word</a:t>
            </a:r>
          </a:p>
          <a:p>
            <a:r>
              <a:rPr lang="en-US" b="1" dirty="0" smtClean="0"/>
              <a:t>4:7</a:t>
            </a:r>
            <a:r>
              <a:rPr lang="en-US" dirty="0" smtClean="0"/>
              <a:t> I’m born of God: I love</a:t>
            </a:r>
          </a:p>
          <a:p>
            <a:r>
              <a:rPr lang="en-US" b="1" dirty="0" smtClean="0"/>
              <a:t>4:8</a:t>
            </a:r>
            <a:r>
              <a:rPr lang="en-US" dirty="0" smtClean="0"/>
              <a:t> Some don’t know God: they don’t love</a:t>
            </a:r>
          </a:p>
          <a:p>
            <a:r>
              <a:rPr lang="en-US" b="1" dirty="0" smtClean="0"/>
              <a:t>4:12</a:t>
            </a:r>
            <a:r>
              <a:rPr lang="en-US" dirty="0" smtClean="0"/>
              <a:t> God abides in me and I in Him: I love the brethren and confess Jesus is the Son of God</a:t>
            </a:r>
          </a:p>
          <a:p>
            <a:r>
              <a:rPr lang="en-US" b="1" dirty="0" smtClean="0"/>
              <a:t>4:18</a:t>
            </a:r>
            <a:r>
              <a:rPr lang="en-US" dirty="0" smtClean="0"/>
              <a:t> I don’t fear: Perfect love casts out fear</a:t>
            </a:r>
          </a:p>
          <a:p>
            <a:r>
              <a:rPr lang="en-US" b="1" dirty="0" smtClean="0"/>
              <a:t>4:20</a:t>
            </a:r>
            <a:r>
              <a:rPr lang="en-US" dirty="0" smtClean="0"/>
              <a:t> I can’t love God: hate/ don’t love my brother</a:t>
            </a:r>
          </a:p>
          <a:p>
            <a:r>
              <a:rPr lang="en-US" b="1" dirty="0" smtClean="0"/>
              <a:t>5:13</a:t>
            </a:r>
            <a:r>
              <a:rPr lang="en-US" dirty="0" smtClean="0"/>
              <a:t> I </a:t>
            </a:r>
            <a:r>
              <a:rPr lang="en-US" b="1" dirty="0" smtClean="0"/>
              <a:t>have</a:t>
            </a:r>
            <a:r>
              <a:rPr lang="en-US" dirty="0" smtClean="0"/>
              <a:t> eternal life: By the things John wrote</a:t>
            </a:r>
          </a:p>
          <a:p>
            <a:endParaRPr lang="en-US" dirty="0"/>
          </a:p>
        </p:txBody>
      </p:sp>
      <p:sp>
        <p:nvSpPr>
          <p:cNvPr id="2" name="Title 1"/>
          <p:cNvSpPr>
            <a:spLocks noGrp="1"/>
          </p:cNvSpPr>
          <p:nvPr>
            <p:ph type="title"/>
          </p:nvPr>
        </p:nvSpPr>
        <p:spPr/>
        <p:txBody>
          <a:bodyPr/>
          <a:lstStyle/>
          <a:p>
            <a:r>
              <a:rPr lang="en-US" dirty="0" smtClean="0"/>
              <a:t>What I can know and how</a:t>
            </a:r>
            <a:endParaRPr lang="en-US" dirty="0"/>
          </a:p>
        </p:txBody>
      </p:sp>
    </p:spTree>
    <p:extLst>
      <p:ext uri="{BB962C8B-B14F-4D97-AF65-F5344CB8AC3E}">
        <p14:creationId xmlns:p14="http://schemas.microsoft.com/office/powerpoint/2010/main" val="17776077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fade">
                                      <p:cBhvr>
                                        <p:cTn id="42"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smtClean="0"/>
              <a:t>DO you have eternal life?</a:t>
            </a:r>
          </a:p>
          <a:p>
            <a:r>
              <a:rPr lang="en-US" dirty="0" smtClean="0"/>
              <a:t>How can you know? DO you know?</a:t>
            </a:r>
          </a:p>
          <a:p>
            <a:r>
              <a:rPr lang="en-US" dirty="0" smtClean="0"/>
              <a:t>Do you love like Jesus loved?</a:t>
            </a:r>
          </a:p>
          <a:p>
            <a:r>
              <a:rPr lang="en-US" dirty="0" smtClean="0"/>
              <a:t>Does God abide in you, you in Him </a:t>
            </a:r>
            <a:r>
              <a:rPr lang="en-US" smtClean="0"/>
              <a:t>and therefore you have no fear?</a:t>
            </a:r>
            <a:r>
              <a:rPr lang="en-US" dirty="0" smtClean="0"/>
              <a:t/>
            </a:r>
            <a:br>
              <a:rPr lang="en-US" dirty="0" smtClean="0"/>
            </a:br>
            <a:endParaRPr lang="en-US" dirty="0"/>
          </a:p>
        </p:txBody>
      </p:sp>
      <p:sp>
        <p:nvSpPr>
          <p:cNvPr id="2" name="Title 1"/>
          <p:cNvSpPr>
            <a:spLocks noGrp="1"/>
          </p:cNvSpPr>
          <p:nvPr>
            <p:ph type="title"/>
          </p:nvPr>
        </p:nvSpPr>
        <p:spPr/>
        <p:txBody>
          <a:bodyPr/>
          <a:lstStyle/>
          <a:p>
            <a:r>
              <a:rPr lang="en-US" dirty="0" smtClean="0"/>
              <a:t>Application</a:t>
            </a:r>
            <a:endParaRPr lang="en-US" dirty="0"/>
          </a:p>
        </p:txBody>
      </p:sp>
    </p:spTree>
    <p:extLst>
      <p:ext uri="{BB962C8B-B14F-4D97-AF65-F5344CB8AC3E}">
        <p14:creationId xmlns:p14="http://schemas.microsoft.com/office/powerpoint/2010/main" val="69990889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lnSpcReduction="10000"/>
          </a:bodyPr>
          <a:lstStyle/>
          <a:p>
            <a:r>
              <a:rPr lang="en-US" b="1" dirty="0" smtClean="0"/>
              <a:t>2:3</a:t>
            </a:r>
            <a:r>
              <a:rPr lang="en-US" dirty="0" smtClean="0"/>
              <a:t> I have come to know Him IF I keep His commandments</a:t>
            </a:r>
          </a:p>
          <a:p>
            <a:r>
              <a:rPr lang="en-US" b="1" dirty="0" smtClean="0"/>
              <a:t>2:18</a:t>
            </a:r>
            <a:r>
              <a:rPr lang="en-US" dirty="0" smtClean="0"/>
              <a:t> It is the last hour: many antichrists have appeared</a:t>
            </a:r>
          </a:p>
          <a:p>
            <a:r>
              <a:rPr lang="en-US" b="1" dirty="0" smtClean="0"/>
              <a:t>2:19</a:t>
            </a:r>
            <a:r>
              <a:rPr lang="en-US" dirty="0" smtClean="0"/>
              <a:t> Not all “among us” are “of us”: </a:t>
            </a:r>
            <a:r>
              <a:rPr lang="en-US" dirty="0" smtClean="0"/>
              <a:t>they </a:t>
            </a:r>
            <a:r>
              <a:rPr lang="en-US" dirty="0" smtClean="0"/>
              <a:t>did not remain, but went out</a:t>
            </a:r>
          </a:p>
          <a:p>
            <a:r>
              <a:rPr lang="en-US" b="1" dirty="0" smtClean="0"/>
              <a:t>2:21</a:t>
            </a:r>
            <a:r>
              <a:rPr lang="en-US" dirty="0" smtClean="0"/>
              <a:t> I know truth: No lie is of the truth</a:t>
            </a:r>
          </a:p>
          <a:p>
            <a:r>
              <a:rPr lang="en-US" b="1" dirty="0" smtClean="0"/>
              <a:t>2:22</a:t>
            </a:r>
            <a:r>
              <a:rPr lang="en-US" dirty="0" smtClean="0"/>
              <a:t> I can know the liar: He denies the Father and the Son</a:t>
            </a:r>
          </a:p>
          <a:p>
            <a:r>
              <a:rPr lang="en-US" b="1" dirty="0" smtClean="0"/>
              <a:t>2:29</a:t>
            </a:r>
            <a:r>
              <a:rPr lang="en-US" dirty="0" smtClean="0"/>
              <a:t> I am born of Him: If I practice righteousness</a:t>
            </a:r>
            <a:endParaRPr lang="en-US" dirty="0"/>
          </a:p>
        </p:txBody>
      </p:sp>
      <p:sp>
        <p:nvSpPr>
          <p:cNvPr id="2" name="Title 1"/>
          <p:cNvSpPr>
            <a:spLocks noGrp="1"/>
          </p:cNvSpPr>
          <p:nvPr>
            <p:ph type="title"/>
          </p:nvPr>
        </p:nvSpPr>
        <p:spPr/>
        <p:txBody>
          <a:bodyPr/>
          <a:lstStyle/>
          <a:p>
            <a:r>
              <a:rPr lang="en-US" dirty="0" smtClean="0"/>
              <a:t>What I can know and how</a:t>
            </a:r>
            <a:endParaRPr lang="en-US" dirty="0"/>
          </a:p>
        </p:txBody>
      </p:sp>
    </p:spTree>
    <p:extLst>
      <p:ext uri="{BB962C8B-B14F-4D97-AF65-F5344CB8AC3E}">
        <p14:creationId xmlns:p14="http://schemas.microsoft.com/office/powerpoint/2010/main" val="2514227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lnSpcReduction="10000"/>
          </a:bodyPr>
          <a:lstStyle/>
          <a:p>
            <a:r>
              <a:rPr lang="en-US" b="1" dirty="0" smtClean="0"/>
              <a:t>3:2</a:t>
            </a:r>
            <a:r>
              <a:rPr lang="en-US" dirty="0" smtClean="0"/>
              <a:t> I will be like Him when He appears. How will I know? I will see Him just as He is</a:t>
            </a:r>
          </a:p>
          <a:p>
            <a:r>
              <a:rPr lang="en-US" b="1" dirty="0" smtClean="0"/>
              <a:t>3:4</a:t>
            </a:r>
            <a:r>
              <a:rPr lang="en-US" dirty="0" smtClean="0"/>
              <a:t> The one who practices sin is lawless: Sin IS lawlessness</a:t>
            </a:r>
          </a:p>
          <a:p>
            <a:r>
              <a:rPr lang="en-US" b="1" dirty="0" smtClean="0"/>
              <a:t>3:6</a:t>
            </a:r>
            <a:r>
              <a:rPr lang="en-US" dirty="0" smtClean="0"/>
              <a:t> No one who abides in Him sins: the one who practices righteousness is righteous</a:t>
            </a:r>
          </a:p>
          <a:p>
            <a:r>
              <a:rPr lang="en-US" b="1" dirty="0" smtClean="0"/>
              <a:t>3:8</a:t>
            </a:r>
            <a:r>
              <a:rPr lang="en-US" dirty="0" smtClean="0"/>
              <a:t> The one who practices sin is of Satan. How do I know? Sin is lawlessness = Satan</a:t>
            </a:r>
          </a:p>
          <a:p>
            <a:r>
              <a:rPr lang="en-US" b="1" dirty="0" smtClean="0"/>
              <a:t>3:9</a:t>
            </a:r>
            <a:r>
              <a:rPr lang="en-US" dirty="0" smtClean="0"/>
              <a:t> No one who practices sin is born of God: God’s seed abides in the one born of God and he cannot sin.</a:t>
            </a:r>
            <a:endParaRPr lang="en-US" dirty="0"/>
          </a:p>
        </p:txBody>
      </p:sp>
      <p:sp>
        <p:nvSpPr>
          <p:cNvPr id="2" name="Title 1"/>
          <p:cNvSpPr>
            <a:spLocks noGrp="1"/>
          </p:cNvSpPr>
          <p:nvPr>
            <p:ph type="title"/>
          </p:nvPr>
        </p:nvSpPr>
        <p:spPr/>
        <p:txBody>
          <a:bodyPr/>
          <a:lstStyle/>
          <a:p>
            <a:r>
              <a:rPr lang="en-US" dirty="0" smtClean="0"/>
              <a:t>What I can know and how</a:t>
            </a:r>
            <a:endParaRPr lang="en-US" dirty="0"/>
          </a:p>
        </p:txBody>
      </p:sp>
    </p:spTree>
    <p:extLst>
      <p:ext uri="{BB962C8B-B14F-4D97-AF65-F5344CB8AC3E}">
        <p14:creationId xmlns:p14="http://schemas.microsoft.com/office/powerpoint/2010/main" val="21061475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smtClean="0"/>
              <a:t>Sin: Hamartia: wrongdoing, missing the true end and scope of our lives, which is God. An offense in rebellion to God with emphasis on guilt. “The sinfulness of sin depends on the innate or acquired knowledge of God’s expectations.” You don’t know what you don’t know. The Law brings to our focus what IS sin.</a:t>
            </a:r>
            <a:endParaRPr lang="en-US" dirty="0"/>
          </a:p>
        </p:txBody>
      </p:sp>
      <p:sp>
        <p:nvSpPr>
          <p:cNvPr id="2" name="Title 1"/>
          <p:cNvSpPr>
            <a:spLocks noGrp="1"/>
          </p:cNvSpPr>
          <p:nvPr>
            <p:ph type="title"/>
          </p:nvPr>
        </p:nvSpPr>
        <p:spPr/>
        <p:txBody>
          <a:bodyPr/>
          <a:lstStyle/>
          <a:p>
            <a:r>
              <a:rPr lang="en-US" dirty="0" smtClean="0"/>
              <a:t>Sin’s definition</a:t>
            </a:r>
            <a:endParaRPr lang="en-US" dirty="0"/>
          </a:p>
        </p:txBody>
      </p:sp>
    </p:spTree>
    <p:extLst>
      <p:ext uri="{BB962C8B-B14F-4D97-AF65-F5344CB8AC3E}">
        <p14:creationId xmlns:p14="http://schemas.microsoft.com/office/powerpoint/2010/main" val="102993184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b="1" dirty="0" smtClean="0"/>
              <a:t>Vs. 5 </a:t>
            </a:r>
            <a:r>
              <a:rPr lang="en-US" dirty="0" smtClean="0"/>
              <a:t>Jesus appeared at His first coming to take away sin and destroy the works of the devil</a:t>
            </a:r>
          </a:p>
          <a:p>
            <a:r>
              <a:rPr lang="en-US" b="1" dirty="0" smtClean="0"/>
              <a:t>Vs. 6 </a:t>
            </a:r>
            <a:r>
              <a:rPr lang="en-US" dirty="0" smtClean="0"/>
              <a:t>No one who abides and knows Him, sins</a:t>
            </a:r>
          </a:p>
          <a:p>
            <a:r>
              <a:rPr lang="en-US" b="1" dirty="0" smtClean="0"/>
              <a:t>Vs. 7 </a:t>
            </a:r>
            <a:r>
              <a:rPr lang="en-US" dirty="0" smtClean="0"/>
              <a:t>DO NOT BE DECEIVED!</a:t>
            </a:r>
          </a:p>
          <a:p>
            <a:r>
              <a:rPr lang="en-US" b="1" dirty="0" smtClean="0"/>
              <a:t>Vs. 7 </a:t>
            </a:r>
            <a:r>
              <a:rPr lang="en-US" dirty="0" smtClean="0"/>
              <a:t>You practice righteousness: righteous</a:t>
            </a:r>
          </a:p>
          <a:p>
            <a:r>
              <a:rPr lang="en-US" b="1" dirty="0" smtClean="0"/>
              <a:t>Vs. 7 </a:t>
            </a:r>
            <a:r>
              <a:rPr lang="en-US" dirty="0" smtClean="0"/>
              <a:t>You practice sin: unrighteous; of Satan</a:t>
            </a:r>
          </a:p>
          <a:p>
            <a:r>
              <a:rPr lang="en-US" b="1" dirty="0" smtClean="0"/>
              <a:t>Vs. 8 </a:t>
            </a:r>
            <a:r>
              <a:rPr lang="en-US" dirty="0" smtClean="0"/>
              <a:t>Why? Because Satan has sinned from the beginning</a:t>
            </a:r>
          </a:p>
          <a:p>
            <a:endParaRPr lang="en-US" dirty="0"/>
          </a:p>
        </p:txBody>
      </p:sp>
      <p:sp>
        <p:nvSpPr>
          <p:cNvPr id="2" name="Title 1"/>
          <p:cNvSpPr>
            <a:spLocks noGrp="1"/>
          </p:cNvSpPr>
          <p:nvPr>
            <p:ph type="title"/>
          </p:nvPr>
        </p:nvSpPr>
        <p:spPr/>
        <p:txBody>
          <a:bodyPr/>
          <a:lstStyle/>
          <a:p>
            <a:r>
              <a:rPr lang="en-US" dirty="0" smtClean="0"/>
              <a:t>I John 3:5-8</a:t>
            </a:r>
            <a:endParaRPr lang="en-US" dirty="0"/>
          </a:p>
        </p:txBody>
      </p:sp>
    </p:spTree>
    <p:extLst>
      <p:ext uri="{BB962C8B-B14F-4D97-AF65-F5344CB8AC3E}">
        <p14:creationId xmlns:p14="http://schemas.microsoft.com/office/powerpoint/2010/main" val="24375505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b="1" dirty="0" smtClean="0"/>
              <a:t>Ez. 28:16-17 </a:t>
            </a:r>
            <a:r>
              <a:rPr lang="en-US" dirty="0" smtClean="0"/>
              <a:t>Sin began with the devil choosing his will instead of God’s</a:t>
            </a:r>
          </a:p>
          <a:p>
            <a:r>
              <a:rPr lang="en-US" dirty="0" smtClean="0"/>
              <a:t>He became proud of his perfection in wisdom and beauty, his wisdom became corrupted</a:t>
            </a:r>
          </a:p>
          <a:p>
            <a:r>
              <a:rPr lang="en-US" dirty="0" smtClean="0"/>
              <a:t>He was filled with violence</a:t>
            </a:r>
          </a:p>
          <a:p>
            <a:r>
              <a:rPr lang="en-US" b="1" dirty="0" smtClean="0"/>
              <a:t>Gen. 3 </a:t>
            </a:r>
            <a:r>
              <a:rPr lang="en-US" dirty="0" smtClean="0"/>
              <a:t>He introduced sin to mankind in Eden</a:t>
            </a:r>
          </a:p>
          <a:p>
            <a:r>
              <a:rPr lang="en-US" dirty="0" smtClean="0"/>
              <a:t>He </a:t>
            </a:r>
            <a:r>
              <a:rPr lang="en-US" b="1" dirty="0" smtClean="0"/>
              <a:t>questioned</a:t>
            </a:r>
            <a:r>
              <a:rPr lang="en-US" dirty="0" smtClean="0"/>
              <a:t> what God had said: Still does</a:t>
            </a:r>
          </a:p>
          <a:p>
            <a:r>
              <a:rPr lang="en-US" b="1" dirty="0" smtClean="0"/>
              <a:t>Gen. 3:4 </a:t>
            </a:r>
            <a:r>
              <a:rPr lang="en-US" dirty="0" smtClean="0"/>
              <a:t>He c</a:t>
            </a:r>
            <a:r>
              <a:rPr lang="en-US" b="1" dirty="0" smtClean="0"/>
              <a:t>ontradicted</a:t>
            </a:r>
            <a:r>
              <a:rPr lang="en-US" dirty="0" smtClean="0"/>
              <a:t> what God said</a:t>
            </a:r>
          </a:p>
          <a:p>
            <a:endParaRPr lang="en-US" dirty="0"/>
          </a:p>
        </p:txBody>
      </p:sp>
      <p:sp>
        <p:nvSpPr>
          <p:cNvPr id="2" name="Title 1"/>
          <p:cNvSpPr>
            <a:spLocks noGrp="1"/>
          </p:cNvSpPr>
          <p:nvPr>
            <p:ph type="title"/>
          </p:nvPr>
        </p:nvSpPr>
        <p:spPr/>
        <p:txBody>
          <a:bodyPr/>
          <a:lstStyle/>
          <a:p>
            <a:r>
              <a:rPr lang="en-US" dirty="0" smtClean="0"/>
              <a:t>Cross references</a:t>
            </a:r>
            <a:endParaRPr lang="en-US" dirty="0"/>
          </a:p>
        </p:txBody>
      </p:sp>
    </p:spTree>
    <p:extLst>
      <p:ext uri="{BB962C8B-B14F-4D97-AF65-F5344CB8AC3E}">
        <p14:creationId xmlns:p14="http://schemas.microsoft.com/office/powerpoint/2010/main" val="12115122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dirty="0" smtClean="0"/>
              <a:t>Satan lied to Eve when he told her she wouldn’t die for her disobedience</a:t>
            </a:r>
          </a:p>
          <a:p>
            <a:r>
              <a:rPr lang="en-US" dirty="0" smtClean="0"/>
              <a:t>He lied when he told Adam and Eve they would be like God if they disobeyed</a:t>
            </a:r>
          </a:p>
          <a:p>
            <a:r>
              <a:rPr lang="en-US" dirty="0" smtClean="0"/>
              <a:t>Truth: their sin separated them from God. They no longer had fellowship and wanted to hide from God.    Shame entered </a:t>
            </a:r>
          </a:p>
          <a:p>
            <a:r>
              <a:rPr lang="en-US" dirty="0" smtClean="0"/>
              <a:t>Truth: They became like Satan; sinful, separated and shameful </a:t>
            </a:r>
            <a:endParaRPr lang="en-US" dirty="0"/>
          </a:p>
        </p:txBody>
      </p:sp>
      <p:sp>
        <p:nvSpPr>
          <p:cNvPr id="2" name="Title 1"/>
          <p:cNvSpPr>
            <a:spLocks noGrp="1"/>
          </p:cNvSpPr>
          <p:nvPr>
            <p:ph type="title"/>
          </p:nvPr>
        </p:nvSpPr>
        <p:spPr/>
        <p:txBody>
          <a:bodyPr/>
          <a:lstStyle/>
          <a:p>
            <a:r>
              <a:rPr lang="en-US" dirty="0" smtClean="0"/>
              <a:t>Genesis 3</a:t>
            </a:r>
            <a:endParaRPr lang="en-US" dirty="0"/>
          </a:p>
        </p:txBody>
      </p:sp>
    </p:spTree>
    <p:extLst>
      <p:ext uri="{BB962C8B-B14F-4D97-AF65-F5344CB8AC3E}">
        <p14:creationId xmlns:p14="http://schemas.microsoft.com/office/powerpoint/2010/main" val="23304350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b="1" dirty="0" smtClean="0"/>
              <a:t>Vs. 16 </a:t>
            </a:r>
            <a:r>
              <a:rPr lang="en-US" dirty="0" smtClean="0"/>
              <a:t>Adam’s transgression brought death to ALL mankind</a:t>
            </a:r>
          </a:p>
          <a:p>
            <a:r>
              <a:rPr lang="en-US" b="1" dirty="0" smtClean="0"/>
              <a:t>Vs. 19 </a:t>
            </a:r>
            <a:r>
              <a:rPr lang="en-US" dirty="0" smtClean="0"/>
              <a:t>ALL men have sinned</a:t>
            </a:r>
          </a:p>
          <a:p>
            <a:r>
              <a:rPr lang="en-US" b="1" dirty="0" smtClean="0"/>
              <a:t>Vs. 19 </a:t>
            </a:r>
            <a:r>
              <a:rPr lang="en-US" dirty="0" smtClean="0"/>
              <a:t>Jesus’ one act of righteousness brought life to </a:t>
            </a:r>
            <a:r>
              <a:rPr lang="en-US" dirty="0" smtClean="0"/>
              <a:t>ALL</a:t>
            </a:r>
            <a:r>
              <a:rPr lang="en-US" dirty="0" smtClean="0"/>
              <a:t> </a:t>
            </a:r>
            <a:r>
              <a:rPr lang="en-US" dirty="0" smtClean="0"/>
              <a:t>who accept it by believing in Him</a:t>
            </a:r>
          </a:p>
          <a:p>
            <a:r>
              <a:rPr lang="en-US" b="1" dirty="0" smtClean="0"/>
              <a:t>Vs. 19 </a:t>
            </a:r>
            <a:r>
              <a:rPr lang="en-US" dirty="0" smtClean="0"/>
              <a:t>Jesus’ obedience brought righteousness to ALL</a:t>
            </a:r>
            <a:endParaRPr lang="en-US" dirty="0"/>
          </a:p>
        </p:txBody>
      </p:sp>
      <p:sp>
        <p:nvSpPr>
          <p:cNvPr id="2" name="Title 1"/>
          <p:cNvSpPr>
            <a:spLocks noGrp="1"/>
          </p:cNvSpPr>
          <p:nvPr>
            <p:ph type="title"/>
          </p:nvPr>
        </p:nvSpPr>
        <p:spPr/>
        <p:txBody>
          <a:bodyPr/>
          <a:lstStyle/>
          <a:p>
            <a:r>
              <a:rPr lang="en-US" dirty="0" smtClean="0"/>
              <a:t>Romans 5</a:t>
            </a:r>
            <a:endParaRPr lang="en-US" dirty="0"/>
          </a:p>
        </p:txBody>
      </p:sp>
    </p:spTree>
    <p:extLst>
      <p:ext uri="{BB962C8B-B14F-4D97-AF65-F5344CB8AC3E}">
        <p14:creationId xmlns:p14="http://schemas.microsoft.com/office/powerpoint/2010/main" val="15729455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b="1" dirty="0" smtClean="0"/>
              <a:t>Vs. 9 </a:t>
            </a:r>
            <a:r>
              <a:rPr lang="en-US" dirty="0" smtClean="0"/>
              <a:t>Those born of God cannot practice sin because His seed abides in them</a:t>
            </a:r>
          </a:p>
          <a:p>
            <a:r>
              <a:rPr lang="en-US" b="1" dirty="0" smtClean="0"/>
              <a:t>Vs. 10 </a:t>
            </a:r>
            <a:r>
              <a:rPr lang="en-US" dirty="0" smtClean="0"/>
              <a:t>Those born of the devil do not practice righteousness or love their brother. NOT of God</a:t>
            </a:r>
          </a:p>
          <a:p>
            <a:r>
              <a:rPr lang="en-US" dirty="0" smtClean="0"/>
              <a:t>Practice? Your habit of life </a:t>
            </a:r>
          </a:p>
          <a:p>
            <a:r>
              <a:rPr lang="en-US" b="1" dirty="0" smtClean="0"/>
              <a:t>Eph. 5:10 </a:t>
            </a:r>
            <a:r>
              <a:rPr lang="en-US" dirty="0" smtClean="0"/>
              <a:t>We are trying to learn what is pleasing to the Lord.</a:t>
            </a:r>
            <a:endParaRPr lang="en-US" dirty="0"/>
          </a:p>
        </p:txBody>
      </p:sp>
      <p:sp>
        <p:nvSpPr>
          <p:cNvPr id="2" name="Title 1"/>
          <p:cNvSpPr>
            <a:spLocks noGrp="1"/>
          </p:cNvSpPr>
          <p:nvPr>
            <p:ph type="title"/>
          </p:nvPr>
        </p:nvSpPr>
        <p:spPr/>
        <p:txBody>
          <a:bodyPr/>
          <a:lstStyle/>
          <a:p>
            <a:r>
              <a:rPr lang="en-US" dirty="0" smtClean="0"/>
              <a:t>I John 3:9-10</a:t>
            </a:r>
            <a:endParaRPr lang="en-US" dirty="0"/>
          </a:p>
        </p:txBody>
      </p:sp>
    </p:spTree>
    <p:extLst>
      <p:ext uri="{BB962C8B-B14F-4D97-AF65-F5344CB8AC3E}">
        <p14:creationId xmlns:p14="http://schemas.microsoft.com/office/powerpoint/2010/main" val="22037268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103</TotalTime>
  <Words>1116</Words>
  <Application>Microsoft Office PowerPoint</Application>
  <PresentationFormat>On-screen Show (4:3)</PresentationFormat>
  <Paragraphs>101</Paragraphs>
  <Slides>18</Slides>
  <Notes>0</Notes>
  <HiddenSlides>0</HiddenSlides>
  <MMClips>0</MMClips>
  <ScaleCrop>false</ScaleCrop>
  <HeadingPairs>
    <vt:vector size="4" baseType="variant">
      <vt:variant>
        <vt:lpstr>Theme</vt:lpstr>
      </vt:variant>
      <vt:variant>
        <vt:i4>1</vt:i4>
      </vt:variant>
      <vt:variant>
        <vt:lpstr>Slide Titles</vt:lpstr>
      </vt:variant>
      <vt:variant>
        <vt:i4>18</vt:i4>
      </vt:variant>
    </vt:vector>
  </HeadingPairs>
  <TitlesOfParts>
    <vt:vector size="19" baseType="lpstr">
      <vt:lpstr>Concourse</vt:lpstr>
      <vt:lpstr>I John</vt:lpstr>
      <vt:lpstr>What I can know and how</vt:lpstr>
      <vt:lpstr>What I can know and how</vt:lpstr>
      <vt:lpstr>Sin’s definition</vt:lpstr>
      <vt:lpstr>I John 3:5-8</vt:lpstr>
      <vt:lpstr>Cross references</vt:lpstr>
      <vt:lpstr>Genesis 3</vt:lpstr>
      <vt:lpstr>Romans 5</vt:lpstr>
      <vt:lpstr>I John 3:9-10</vt:lpstr>
      <vt:lpstr>I John 3:11-12</vt:lpstr>
      <vt:lpstr>Cain and Abel</vt:lpstr>
      <vt:lpstr>I John 3</vt:lpstr>
      <vt:lpstr>What I can know and how</vt:lpstr>
      <vt:lpstr>The Heart</vt:lpstr>
      <vt:lpstr>Confidence</vt:lpstr>
      <vt:lpstr>I John 3:23-24</vt:lpstr>
      <vt:lpstr>What I can know and how</vt:lpstr>
      <vt:lpstr>Application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 John</dc:title>
  <dc:creator>Jenny Goins</dc:creator>
  <cp:lastModifiedBy>Jenny Goins</cp:lastModifiedBy>
  <cp:revision>29</cp:revision>
  <dcterms:created xsi:type="dcterms:W3CDTF">2018-02-21T16:07:42Z</dcterms:created>
  <dcterms:modified xsi:type="dcterms:W3CDTF">2018-02-22T01:34:35Z</dcterms:modified>
</cp:coreProperties>
</file>