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D8FD559-67FE-4D60-B831-A215C882DA06}" type="datetimeFigureOut">
              <a:rPr lang="en-US" smtClean="0"/>
              <a:t>2/14/2018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A1E718-375A-4FDE-A1A5-C494FF4D3A51}" type="slidenum">
              <a:rPr lang="en-US" smtClean="0"/>
              <a:t>‹#›</a:t>
            </a:fld>
            <a:endParaRPr lang="en-US"/>
          </a:p>
        </p:txBody>
      </p:sp>
    </p:spTree>
    <p:extLst>
      <p:ext uri="{BB962C8B-B14F-4D97-AF65-F5344CB8AC3E}">
        <p14:creationId xmlns:p14="http://schemas.microsoft.com/office/powerpoint/2010/main" val="545950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8FD559-67FE-4D60-B831-A215C882DA06}" type="datetimeFigureOut">
              <a:rPr lang="en-US" smtClean="0"/>
              <a:t>2/14/2018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A1E718-375A-4FDE-A1A5-C494FF4D3A51}" type="slidenum">
              <a:rPr lang="en-US" smtClean="0"/>
              <a:t>‹#›</a:t>
            </a:fld>
            <a:endParaRPr lang="en-US"/>
          </a:p>
        </p:txBody>
      </p:sp>
    </p:spTree>
    <p:extLst>
      <p:ext uri="{BB962C8B-B14F-4D97-AF65-F5344CB8AC3E}">
        <p14:creationId xmlns:p14="http://schemas.microsoft.com/office/powerpoint/2010/main" val="4268245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8FD559-67FE-4D60-B831-A215C882DA06}" type="datetimeFigureOut">
              <a:rPr lang="en-US" smtClean="0"/>
              <a:t>2/14/2018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A1E718-375A-4FDE-A1A5-C494FF4D3A51}" type="slidenum">
              <a:rPr lang="en-US" smtClean="0"/>
              <a:t>‹#›</a:t>
            </a:fld>
            <a:endParaRPr lang="en-US"/>
          </a:p>
        </p:txBody>
      </p:sp>
    </p:spTree>
    <p:extLst>
      <p:ext uri="{BB962C8B-B14F-4D97-AF65-F5344CB8AC3E}">
        <p14:creationId xmlns:p14="http://schemas.microsoft.com/office/powerpoint/2010/main" val="2917725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8FD559-67FE-4D60-B831-A215C882DA06}" type="datetimeFigureOut">
              <a:rPr lang="en-US" smtClean="0"/>
              <a:t>2/14/2018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A1E718-375A-4FDE-A1A5-C494FF4D3A51}" type="slidenum">
              <a:rPr lang="en-US" smtClean="0"/>
              <a:t>‹#›</a:t>
            </a:fld>
            <a:endParaRPr lang="en-US"/>
          </a:p>
        </p:txBody>
      </p:sp>
    </p:spTree>
    <p:extLst>
      <p:ext uri="{BB962C8B-B14F-4D97-AF65-F5344CB8AC3E}">
        <p14:creationId xmlns:p14="http://schemas.microsoft.com/office/powerpoint/2010/main" val="1026487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D8FD559-67FE-4D60-B831-A215C882DA06}" type="datetimeFigureOut">
              <a:rPr lang="en-US" smtClean="0"/>
              <a:t>2/14/2018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A1E718-375A-4FDE-A1A5-C494FF4D3A51}" type="slidenum">
              <a:rPr lang="en-US" smtClean="0"/>
              <a:t>‹#›</a:t>
            </a:fld>
            <a:endParaRPr lang="en-US"/>
          </a:p>
        </p:txBody>
      </p:sp>
    </p:spTree>
    <p:extLst>
      <p:ext uri="{BB962C8B-B14F-4D97-AF65-F5344CB8AC3E}">
        <p14:creationId xmlns:p14="http://schemas.microsoft.com/office/powerpoint/2010/main" val="2483360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D8FD559-67FE-4D60-B831-A215C882DA06}" type="datetimeFigureOut">
              <a:rPr lang="en-US" smtClean="0"/>
              <a:t>2/14/2018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A1E718-375A-4FDE-A1A5-C494FF4D3A51}" type="slidenum">
              <a:rPr lang="en-US" smtClean="0"/>
              <a:t>‹#›</a:t>
            </a:fld>
            <a:endParaRPr lang="en-US"/>
          </a:p>
        </p:txBody>
      </p:sp>
    </p:spTree>
    <p:extLst>
      <p:ext uri="{BB962C8B-B14F-4D97-AF65-F5344CB8AC3E}">
        <p14:creationId xmlns:p14="http://schemas.microsoft.com/office/powerpoint/2010/main" val="2541631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D8FD559-67FE-4D60-B831-A215C882DA06}" type="datetimeFigureOut">
              <a:rPr lang="en-US" smtClean="0"/>
              <a:t>2/14/2018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3A1E718-375A-4FDE-A1A5-C494FF4D3A51}" type="slidenum">
              <a:rPr lang="en-US" smtClean="0"/>
              <a:t>‹#›</a:t>
            </a:fld>
            <a:endParaRPr lang="en-US"/>
          </a:p>
        </p:txBody>
      </p:sp>
    </p:spTree>
    <p:extLst>
      <p:ext uri="{BB962C8B-B14F-4D97-AF65-F5344CB8AC3E}">
        <p14:creationId xmlns:p14="http://schemas.microsoft.com/office/powerpoint/2010/main" val="10985479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D8FD559-67FE-4D60-B831-A215C882DA06}" type="datetimeFigureOut">
              <a:rPr lang="en-US" smtClean="0"/>
              <a:t>2/14/2018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3A1E718-375A-4FDE-A1A5-C494FF4D3A51}" type="slidenum">
              <a:rPr lang="en-US" smtClean="0"/>
              <a:t>‹#›</a:t>
            </a:fld>
            <a:endParaRPr lang="en-US"/>
          </a:p>
        </p:txBody>
      </p:sp>
    </p:spTree>
    <p:extLst>
      <p:ext uri="{BB962C8B-B14F-4D97-AF65-F5344CB8AC3E}">
        <p14:creationId xmlns:p14="http://schemas.microsoft.com/office/powerpoint/2010/main" val="36075529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8FD559-67FE-4D60-B831-A215C882DA06}" type="datetimeFigureOut">
              <a:rPr lang="en-US" smtClean="0"/>
              <a:t>2/14/2018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3A1E718-375A-4FDE-A1A5-C494FF4D3A51}" type="slidenum">
              <a:rPr lang="en-US" smtClean="0"/>
              <a:t>‹#›</a:t>
            </a:fld>
            <a:endParaRPr lang="en-US"/>
          </a:p>
        </p:txBody>
      </p:sp>
    </p:spTree>
    <p:extLst>
      <p:ext uri="{BB962C8B-B14F-4D97-AF65-F5344CB8AC3E}">
        <p14:creationId xmlns:p14="http://schemas.microsoft.com/office/powerpoint/2010/main" val="3651360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8FD559-67FE-4D60-B831-A215C882DA06}" type="datetimeFigureOut">
              <a:rPr lang="en-US" smtClean="0"/>
              <a:t>2/14/2018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A1E718-375A-4FDE-A1A5-C494FF4D3A51}" type="slidenum">
              <a:rPr lang="en-US" smtClean="0"/>
              <a:t>‹#›</a:t>
            </a:fld>
            <a:endParaRPr lang="en-US"/>
          </a:p>
        </p:txBody>
      </p:sp>
    </p:spTree>
    <p:extLst>
      <p:ext uri="{BB962C8B-B14F-4D97-AF65-F5344CB8AC3E}">
        <p14:creationId xmlns:p14="http://schemas.microsoft.com/office/powerpoint/2010/main" val="29368964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8FD559-67FE-4D60-B831-A215C882DA06}" type="datetimeFigureOut">
              <a:rPr lang="en-US" smtClean="0"/>
              <a:t>2/14/2018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A1E718-375A-4FDE-A1A5-C494FF4D3A51}" type="slidenum">
              <a:rPr lang="en-US" smtClean="0"/>
              <a:t>‹#›</a:t>
            </a:fld>
            <a:endParaRPr lang="en-US"/>
          </a:p>
        </p:txBody>
      </p:sp>
    </p:spTree>
    <p:extLst>
      <p:ext uri="{BB962C8B-B14F-4D97-AF65-F5344CB8AC3E}">
        <p14:creationId xmlns:p14="http://schemas.microsoft.com/office/powerpoint/2010/main" val="3339975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8FD559-67FE-4D60-B831-A215C882DA06}" type="datetimeFigureOut">
              <a:rPr lang="en-US" smtClean="0"/>
              <a:t>2/14/2018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A1E718-375A-4FDE-A1A5-C494FF4D3A51}" type="slidenum">
              <a:rPr lang="en-US" smtClean="0"/>
              <a:t>‹#›</a:t>
            </a:fld>
            <a:endParaRPr lang="en-US"/>
          </a:p>
        </p:txBody>
      </p:sp>
    </p:spTree>
    <p:extLst>
      <p:ext uri="{BB962C8B-B14F-4D97-AF65-F5344CB8AC3E}">
        <p14:creationId xmlns:p14="http://schemas.microsoft.com/office/powerpoint/2010/main" val="28208694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 John</a:t>
            </a:r>
            <a:endParaRPr lang="en-US" dirty="0"/>
          </a:p>
        </p:txBody>
      </p:sp>
      <p:sp>
        <p:nvSpPr>
          <p:cNvPr id="3" name="Subtitle 2"/>
          <p:cNvSpPr>
            <a:spLocks noGrp="1"/>
          </p:cNvSpPr>
          <p:nvPr>
            <p:ph type="subTitle" idx="1"/>
          </p:nvPr>
        </p:nvSpPr>
        <p:spPr/>
        <p:txBody>
          <a:bodyPr/>
          <a:lstStyle/>
          <a:p>
            <a:r>
              <a:rPr lang="en-US" dirty="0" smtClean="0"/>
              <a:t>Lesson 4</a:t>
            </a:r>
            <a:endParaRPr lang="en-US" dirty="0"/>
          </a:p>
        </p:txBody>
      </p:sp>
    </p:spTree>
    <p:extLst>
      <p:ext uri="{BB962C8B-B14F-4D97-AF65-F5344CB8AC3E}">
        <p14:creationId xmlns:p14="http://schemas.microsoft.com/office/powerpoint/2010/main" val="22851604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World”</a:t>
            </a:r>
            <a:endParaRPr lang="en-US" dirty="0"/>
          </a:p>
        </p:txBody>
      </p:sp>
      <p:sp>
        <p:nvSpPr>
          <p:cNvPr id="3" name="Content Placeholder 2"/>
          <p:cNvSpPr>
            <a:spLocks noGrp="1"/>
          </p:cNvSpPr>
          <p:nvPr>
            <p:ph idx="1"/>
          </p:nvPr>
        </p:nvSpPr>
        <p:spPr/>
        <p:txBody>
          <a:bodyPr>
            <a:normAutofit lnSpcReduction="10000"/>
          </a:bodyPr>
          <a:lstStyle/>
          <a:p>
            <a:r>
              <a:rPr lang="en-US" b="1" dirty="0" smtClean="0"/>
              <a:t>4:4</a:t>
            </a:r>
            <a:r>
              <a:rPr lang="en-US" dirty="0" smtClean="0"/>
              <a:t> Believers overcome false prophets/antichrists by the indwelling Holy Spirit who is greater than the spirit in the world</a:t>
            </a:r>
          </a:p>
          <a:p>
            <a:r>
              <a:rPr lang="en-US" b="1" dirty="0" smtClean="0"/>
              <a:t>4:9,17</a:t>
            </a:r>
            <a:r>
              <a:rPr lang="en-US" dirty="0" smtClean="0"/>
              <a:t> God sent </a:t>
            </a:r>
            <a:r>
              <a:rPr lang="en-US" dirty="0"/>
              <a:t>J</a:t>
            </a:r>
            <a:r>
              <a:rPr lang="en-US" dirty="0" smtClean="0"/>
              <a:t>esus into the world so those who believe can have eternal life. God IS love</a:t>
            </a:r>
          </a:p>
          <a:p>
            <a:r>
              <a:rPr lang="en-US" b="1" dirty="0" smtClean="0"/>
              <a:t>5:4-5, 19 </a:t>
            </a:r>
            <a:r>
              <a:rPr lang="en-US" dirty="0" smtClean="0"/>
              <a:t>Those born of God, Christians, overcome the world by faith. But the world lies in the power of the evil one</a:t>
            </a:r>
          </a:p>
          <a:p>
            <a:endParaRPr lang="en-US" dirty="0"/>
          </a:p>
        </p:txBody>
      </p:sp>
    </p:spTree>
    <p:extLst>
      <p:ext uri="{BB962C8B-B14F-4D97-AF65-F5344CB8AC3E}">
        <p14:creationId xmlns:p14="http://schemas.microsoft.com/office/powerpoint/2010/main" val="19839340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Cross References</a:t>
            </a:r>
            <a:endParaRPr lang="en-US" dirty="0"/>
          </a:p>
        </p:txBody>
      </p:sp>
      <p:sp>
        <p:nvSpPr>
          <p:cNvPr id="3" name="Content Placeholder 2"/>
          <p:cNvSpPr>
            <a:spLocks noGrp="1"/>
          </p:cNvSpPr>
          <p:nvPr>
            <p:ph idx="1"/>
          </p:nvPr>
        </p:nvSpPr>
        <p:spPr/>
        <p:txBody>
          <a:bodyPr/>
          <a:lstStyle/>
          <a:p>
            <a:r>
              <a:rPr lang="en-US" b="1" dirty="0" smtClean="0"/>
              <a:t>Mark 4:1-20 </a:t>
            </a:r>
            <a:r>
              <a:rPr lang="en-US" dirty="0" smtClean="0"/>
              <a:t>The Parable of the Sower</a:t>
            </a:r>
          </a:p>
          <a:p>
            <a:r>
              <a:rPr lang="en-US" dirty="0" smtClean="0"/>
              <a:t>Worries/cares/deceitfulness of riches choke the Word of God out of a person’s life. IF that happens, they were never saved.</a:t>
            </a:r>
          </a:p>
          <a:p>
            <a:r>
              <a:rPr lang="en-US" b="1" dirty="0" smtClean="0"/>
              <a:t>Mark 8:35-37 </a:t>
            </a:r>
            <a:r>
              <a:rPr lang="en-US" dirty="0" smtClean="0"/>
              <a:t>It profits nothing for a person to gain the world but lose his soul</a:t>
            </a:r>
          </a:p>
          <a:p>
            <a:r>
              <a:rPr lang="en-US" b="1" dirty="0" smtClean="0"/>
              <a:t>Rom. 13:14 </a:t>
            </a:r>
            <a:r>
              <a:rPr lang="en-US" dirty="0" smtClean="0"/>
              <a:t>Make no provision for the flesh or its desires BUT put on Christ as prevention</a:t>
            </a:r>
            <a:endParaRPr lang="en-US" b="1" dirty="0"/>
          </a:p>
        </p:txBody>
      </p:sp>
    </p:spTree>
    <p:extLst>
      <p:ext uri="{BB962C8B-B14F-4D97-AF65-F5344CB8AC3E}">
        <p14:creationId xmlns:p14="http://schemas.microsoft.com/office/powerpoint/2010/main" val="2800266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Cross References</a:t>
            </a:r>
            <a:endParaRPr lang="en-US" dirty="0"/>
          </a:p>
        </p:txBody>
      </p:sp>
      <p:sp>
        <p:nvSpPr>
          <p:cNvPr id="3" name="Content Placeholder 2"/>
          <p:cNvSpPr>
            <a:spLocks noGrp="1"/>
          </p:cNvSpPr>
          <p:nvPr>
            <p:ph idx="1"/>
          </p:nvPr>
        </p:nvSpPr>
        <p:spPr/>
        <p:txBody>
          <a:bodyPr/>
          <a:lstStyle/>
          <a:p>
            <a:r>
              <a:rPr lang="en-US" b="1" dirty="0" smtClean="0"/>
              <a:t>Gal. 5:16-26 </a:t>
            </a:r>
            <a:r>
              <a:rPr lang="en-US" dirty="0" smtClean="0"/>
              <a:t>Walk by the Spirit – as a habit of life – and you won’t gratify the flesh’s desires</a:t>
            </a:r>
          </a:p>
          <a:p>
            <a:r>
              <a:rPr lang="en-US" dirty="0" smtClean="0"/>
              <a:t>The deeds of the flesh are evident and those who PRACTICE such things will not inherit the kingdom of God.</a:t>
            </a:r>
          </a:p>
          <a:p>
            <a:r>
              <a:rPr lang="en-US" b="1" dirty="0" smtClean="0"/>
              <a:t>Eph. 2:1-3 </a:t>
            </a:r>
            <a:r>
              <a:rPr lang="en-US" dirty="0" smtClean="0"/>
              <a:t>ALL believers formerly lived in the lusts/passions of the world. But they CANNOT walk like that now and be </a:t>
            </a:r>
            <a:r>
              <a:rPr lang="en-US" b="1" dirty="0" smtClean="0"/>
              <a:t>true</a:t>
            </a:r>
            <a:r>
              <a:rPr lang="en-US" dirty="0" smtClean="0"/>
              <a:t> believers</a:t>
            </a:r>
            <a:endParaRPr lang="en-US" dirty="0"/>
          </a:p>
        </p:txBody>
      </p:sp>
    </p:spTree>
    <p:extLst>
      <p:ext uri="{BB962C8B-B14F-4D97-AF65-F5344CB8AC3E}">
        <p14:creationId xmlns:p14="http://schemas.microsoft.com/office/powerpoint/2010/main" val="121819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Cross References</a:t>
            </a:r>
            <a:endParaRPr lang="en-US" dirty="0"/>
          </a:p>
        </p:txBody>
      </p:sp>
      <p:sp>
        <p:nvSpPr>
          <p:cNvPr id="3" name="Content Placeholder 2"/>
          <p:cNvSpPr>
            <a:spLocks noGrp="1"/>
          </p:cNvSpPr>
          <p:nvPr>
            <p:ph idx="1"/>
          </p:nvPr>
        </p:nvSpPr>
        <p:spPr/>
        <p:txBody>
          <a:bodyPr/>
          <a:lstStyle/>
          <a:p>
            <a:r>
              <a:rPr lang="en-US" b="1" dirty="0" smtClean="0"/>
              <a:t>James 4:4 </a:t>
            </a:r>
            <a:r>
              <a:rPr lang="en-US" dirty="0" smtClean="0"/>
              <a:t>Friend of the world = enemy of God</a:t>
            </a:r>
          </a:p>
          <a:p>
            <a:r>
              <a:rPr lang="en-US" b="1" dirty="0" smtClean="0"/>
              <a:t>John 15:18-16:1, 33; 17:1-26 </a:t>
            </a:r>
            <a:r>
              <a:rPr lang="en-US" dirty="0" smtClean="0"/>
              <a:t>The world hates believers because it hates Jesus.</a:t>
            </a:r>
          </a:p>
          <a:p>
            <a:r>
              <a:rPr lang="en-US" dirty="0" smtClean="0"/>
              <a:t>We still live in the world and will have tribulation in it.</a:t>
            </a:r>
          </a:p>
          <a:p>
            <a:r>
              <a:rPr lang="en-US" dirty="0" smtClean="0"/>
              <a:t>Jesus overcame the world; so can we</a:t>
            </a:r>
          </a:p>
          <a:p>
            <a:r>
              <a:rPr lang="en-US" dirty="0" smtClean="0"/>
              <a:t>Jesus prayed for our protection, but not our removal: take courage. He has overcome</a:t>
            </a:r>
            <a:endParaRPr lang="en-US" dirty="0"/>
          </a:p>
        </p:txBody>
      </p:sp>
    </p:spTree>
    <p:extLst>
      <p:ext uri="{BB962C8B-B14F-4D97-AF65-F5344CB8AC3E}">
        <p14:creationId xmlns:p14="http://schemas.microsoft.com/office/powerpoint/2010/main" val="14119203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Antichrist</a:t>
            </a:r>
            <a:endParaRPr lang="en-US" dirty="0"/>
          </a:p>
        </p:txBody>
      </p:sp>
      <p:sp>
        <p:nvSpPr>
          <p:cNvPr id="3" name="Content Placeholder 2"/>
          <p:cNvSpPr>
            <a:spLocks noGrp="1"/>
          </p:cNvSpPr>
          <p:nvPr>
            <p:ph idx="1"/>
          </p:nvPr>
        </p:nvSpPr>
        <p:spPr/>
        <p:txBody>
          <a:bodyPr>
            <a:normAutofit fontScale="85000" lnSpcReduction="20000"/>
          </a:bodyPr>
          <a:lstStyle/>
          <a:p>
            <a:r>
              <a:rPr lang="en-US" b="1" dirty="0" smtClean="0"/>
              <a:t>Antichrist:</a:t>
            </a:r>
            <a:r>
              <a:rPr lang="en-US" dirty="0" smtClean="0"/>
              <a:t> One who opposes Christ or puts himself in place of Christ, or denies the existence of the true God. John is the only writer of the NT that uses it, especially of those at work in false teachers who have come from the </a:t>
            </a:r>
            <a:r>
              <a:rPr lang="en-US" b="1" dirty="0" smtClean="0"/>
              <a:t>bosom of the church </a:t>
            </a:r>
            <a:r>
              <a:rPr lang="en-US" dirty="0" smtClean="0"/>
              <a:t>and are engaged in disseminating error.</a:t>
            </a:r>
          </a:p>
          <a:p>
            <a:r>
              <a:rPr lang="en-US" b="1" dirty="0" smtClean="0"/>
              <a:t>2:22</a:t>
            </a:r>
            <a:r>
              <a:rPr lang="en-US" dirty="0" smtClean="0"/>
              <a:t> Deny Jesus is the Christ and deny the Father and the Son</a:t>
            </a:r>
          </a:p>
          <a:p>
            <a:r>
              <a:rPr lang="en-US" b="1" dirty="0" smtClean="0"/>
              <a:t>4:2-3</a:t>
            </a:r>
            <a:r>
              <a:rPr lang="en-US" dirty="0" smtClean="0"/>
              <a:t> Deny Jesus has come in the flesh and do not confess Jesus</a:t>
            </a:r>
          </a:p>
          <a:p>
            <a:r>
              <a:rPr lang="en-US" b="1" dirty="0" smtClean="0"/>
              <a:t>4:5</a:t>
            </a:r>
            <a:r>
              <a:rPr lang="en-US" dirty="0" smtClean="0"/>
              <a:t> Speak as from the world: world listens to them</a:t>
            </a:r>
          </a:p>
          <a:p>
            <a:r>
              <a:rPr lang="en-US" b="1" dirty="0" smtClean="0"/>
              <a:t>2 John 7 </a:t>
            </a:r>
            <a:r>
              <a:rPr lang="en-US" dirty="0" smtClean="0"/>
              <a:t>Deceivers = antichrists</a:t>
            </a:r>
            <a:endParaRPr lang="en-US" dirty="0"/>
          </a:p>
        </p:txBody>
      </p:sp>
    </p:spTree>
    <p:extLst>
      <p:ext uri="{BB962C8B-B14F-4D97-AF65-F5344CB8AC3E}">
        <p14:creationId xmlns:p14="http://schemas.microsoft.com/office/powerpoint/2010/main" val="185245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Anointing</a:t>
            </a:r>
            <a:endParaRPr lang="en-US" dirty="0"/>
          </a:p>
        </p:txBody>
      </p:sp>
      <p:sp>
        <p:nvSpPr>
          <p:cNvPr id="3" name="Content Placeholder 2"/>
          <p:cNvSpPr>
            <a:spLocks noGrp="1"/>
          </p:cNvSpPr>
          <p:nvPr>
            <p:ph idx="1"/>
          </p:nvPr>
        </p:nvSpPr>
        <p:spPr/>
        <p:txBody>
          <a:bodyPr>
            <a:normAutofit fontScale="92500"/>
          </a:bodyPr>
          <a:lstStyle/>
          <a:p>
            <a:r>
              <a:rPr lang="en-US" dirty="0" smtClean="0"/>
              <a:t>Anointing: </a:t>
            </a:r>
            <a:r>
              <a:rPr lang="en-US" dirty="0" err="1" smtClean="0"/>
              <a:t>chrisma</a:t>
            </a:r>
            <a:r>
              <a:rPr lang="en-US" dirty="0" smtClean="0"/>
              <a:t> – referring to the teaching ministry of the Holy Spirit, guiding the receptive believer into fullness of God’s preferred will. This anointing functions through faith: God inwardly persuading the believer of His preferences (OT ceremony for priests)</a:t>
            </a:r>
          </a:p>
          <a:p>
            <a:r>
              <a:rPr lang="en-US" b="1" dirty="0" smtClean="0"/>
              <a:t>2:20</a:t>
            </a:r>
            <a:r>
              <a:rPr lang="en-US" dirty="0" smtClean="0"/>
              <a:t> ALL believers have IT</a:t>
            </a:r>
          </a:p>
          <a:p>
            <a:r>
              <a:rPr lang="en-US" b="1" dirty="0" smtClean="0"/>
              <a:t>2:27</a:t>
            </a:r>
            <a:r>
              <a:rPr lang="en-US" dirty="0" smtClean="0"/>
              <a:t> HE teaches them all things as HE abides in them. Truth and not a lie.</a:t>
            </a:r>
            <a:endParaRPr lang="en-US" dirty="0"/>
          </a:p>
        </p:txBody>
      </p:sp>
    </p:spTree>
    <p:extLst>
      <p:ext uri="{BB962C8B-B14F-4D97-AF65-F5344CB8AC3E}">
        <p14:creationId xmlns:p14="http://schemas.microsoft.com/office/powerpoint/2010/main" val="796091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What level of spiritual maturity do YOU/I fit into?</a:t>
            </a:r>
          </a:p>
          <a:p>
            <a:r>
              <a:rPr lang="en-US" dirty="0" smtClean="0"/>
              <a:t>What is my walk? What do I practice as my habit of life?</a:t>
            </a:r>
          </a:p>
          <a:p>
            <a:r>
              <a:rPr lang="en-US" dirty="0" smtClean="0"/>
              <a:t>Do I love my brethren, or do I love the things of this world?</a:t>
            </a:r>
          </a:p>
          <a:p>
            <a:r>
              <a:rPr lang="en-US" b="1" dirty="0" smtClean="0"/>
              <a:t>Love: </a:t>
            </a:r>
            <a:r>
              <a:rPr lang="en-US" b="1" dirty="0" err="1" smtClean="0"/>
              <a:t>Agapao</a:t>
            </a:r>
            <a:r>
              <a:rPr lang="en-US" b="1" dirty="0" smtClean="0"/>
              <a:t> </a:t>
            </a:r>
            <a:r>
              <a:rPr lang="en-US" dirty="0" smtClean="0"/>
              <a:t>– prize it above all else, unwilling to abandon it or do without it. It is used BY God of the love of men toward HIM and vice versa. </a:t>
            </a:r>
            <a:r>
              <a:rPr lang="en-US" b="1" dirty="0" smtClean="0"/>
              <a:t>Same love </a:t>
            </a:r>
            <a:r>
              <a:rPr lang="en-US" dirty="0" smtClean="0"/>
              <a:t>with which God regards Christ and the giving up of Him for mankind; the love of Christians toward one another</a:t>
            </a:r>
            <a:br>
              <a:rPr lang="en-US" dirty="0" smtClean="0"/>
            </a:br>
            <a:endParaRPr lang="en-US" dirty="0"/>
          </a:p>
        </p:txBody>
      </p:sp>
    </p:spTree>
    <p:extLst>
      <p:ext uri="{BB962C8B-B14F-4D97-AF65-F5344CB8AC3E}">
        <p14:creationId xmlns:p14="http://schemas.microsoft.com/office/powerpoint/2010/main" val="10715793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Evidence of True Salvation</a:t>
            </a:r>
            <a:endParaRPr lang="en-US" dirty="0"/>
          </a:p>
        </p:txBody>
      </p:sp>
      <p:sp>
        <p:nvSpPr>
          <p:cNvPr id="3" name="Content Placeholder 2"/>
          <p:cNvSpPr>
            <a:spLocks noGrp="1"/>
          </p:cNvSpPr>
          <p:nvPr>
            <p:ph idx="1"/>
          </p:nvPr>
        </p:nvSpPr>
        <p:spPr/>
        <p:txBody>
          <a:bodyPr/>
          <a:lstStyle/>
          <a:p>
            <a:r>
              <a:rPr lang="en-US" b="1" dirty="0" smtClean="0"/>
              <a:t>1:7</a:t>
            </a:r>
            <a:r>
              <a:rPr lang="en-US" dirty="0" smtClean="0"/>
              <a:t> We have fellowship with the brethren</a:t>
            </a:r>
          </a:p>
          <a:p>
            <a:r>
              <a:rPr lang="en-US" b="1" dirty="0" smtClean="0"/>
              <a:t>1:7</a:t>
            </a:r>
            <a:r>
              <a:rPr lang="en-US" dirty="0" smtClean="0"/>
              <a:t> We walk in the Light</a:t>
            </a:r>
          </a:p>
          <a:p>
            <a:r>
              <a:rPr lang="en-US" b="1" dirty="0" smtClean="0"/>
              <a:t>1:8-9</a:t>
            </a:r>
            <a:r>
              <a:rPr lang="en-US" dirty="0" smtClean="0"/>
              <a:t> We struggle with sin, but confess</a:t>
            </a:r>
          </a:p>
          <a:p>
            <a:r>
              <a:rPr lang="en-US" b="1" dirty="0" smtClean="0"/>
              <a:t>2:5</a:t>
            </a:r>
            <a:r>
              <a:rPr lang="en-US" dirty="0" smtClean="0"/>
              <a:t> Keep His commands</a:t>
            </a:r>
          </a:p>
          <a:p>
            <a:r>
              <a:rPr lang="en-US" b="1" dirty="0" smtClean="0"/>
              <a:t>2:6</a:t>
            </a:r>
            <a:r>
              <a:rPr lang="en-US" dirty="0" smtClean="0"/>
              <a:t> Walk like Jesus</a:t>
            </a:r>
          </a:p>
          <a:p>
            <a:r>
              <a:rPr lang="en-US" b="1" dirty="0" smtClean="0"/>
              <a:t>2:10</a:t>
            </a:r>
            <a:r>
              <a:rPr lang="en-US" dirty="0" smtClean="0"/>
              <a:t> Love the brethren</a:t>
            </a:r>
          </a:p>
          <a:p>
            <a:r>
              <a:rPr lang="en-US" b="1" dirty="0" smtClean="0"/>
              <a:t>2:10</a:t>
            </a:r>
            <a:r>
              <a:rPr lang="en-US" dirty="0" smtClean="0"/>
              <a:t> Abide in the Light</a:t>
            </a:r>
            <a:endParaRPr lang="en-US" dirty="0"/>
          </a:p>
        </p:txBody>
      </p:sp>
    </p:spTree>
    <p:extLst>
      <p:ext uri="{BB962C8B-B14F-4D97-AF65-F5344CB8AC3E}">
        <p14:creationId xmlns:p14="http://schemas.microsoft.com/office/powerpoint/2010/main" val="3072125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 John 2:12-14</a:t>
            </a:r>
            <a:endParaRPr lang="en-US" dirty="0"/>
          </a:p>
        </p:txBody>
      </p:sp>
      <p:sp>
        <p:nvSpPr>
          <p:cNvPr id="3" name="Content Placeholder 2"/>
          <p:cNvSpPr>
            <a:spLocks noGrp="1"/>
          </p:cNvSpPr>
          <p:nvPr>
            <p:ph idx="1"/>
          </p:nvPr>
        </p:nvSpPr>
        <p:spPr/>
        <p:txBody>
          <a:bodyPr/>
          <a:lstStyle/>
          <a:p>
            <a:r>
              <a:rPr lang="en-US" b="1" dirty="0" smtClean="0"/>
              <a:t>3 Levels of spiritual maturity:</a:t>
            </a:r>
          </a:p>
          <a:p>
            <a:r>
              <a:rPr lang="en-US" dirty="0" smtClean="0"/>
              <a:t>Little children: Sins forgiven, KNOW God is their Father</a:t>
            </a:r>
          </a:p>
          <a:p>
            <a:r>
              <a:rPr lang="en-US" dirty="0" smtClean="0"/>
              <a:t>Young men: Strong, God’s Word abides in them, and they have overcome the evil one</a:t>
            </a:r>
          </a:p>
          <a:p>
            <a:r>
              <a:rPr lang="en-US" dirty="0" smtClean="0"/>
              <a:t>Fathers: KNOW Him who has been from the beginning</a:t>
            </a:r>
          </a:p>
          <a:p>
            <a:pPr marL="0" indent="0">
              <a:buNone/>
            </a:pPr>
            <a:endParaRPr lang="en-US" dirty="0" smtClean="0"/>
          </a:p>
        </p:txBody>
      </p:sp>
    </p:spTree>
    <p:extLst>
      <p:ext uri="{BB962C8B-B14F-4D97-AF65-F5344CB8AC3E}">
        <p14:creationId xmlns:p14="http://schemas.microsoft.com/office/powerpoint/2010/main" val="42274137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Maturity in Christ</a:t>
            </a:r>
            <a:endParaRPr lang="en-US" dirty="0"/>
          </a:p>
        </p:txBody>
      </p:sp>
      <p:sp>
        <p:nvSpPr>
          <p:cNvPr id="3" name="Content Placeholder 2"/>
          <p:cNvSpPr>
            <a:spLocks noGrp="1"/>
          </p:cNvSpPr>
          <p:nvPr>
            <p:ph idx="1"/>
          </p:nvPr>
        </p:nvSpPr>
        <p:spPr/>
        <p:txBody>
          <a:bodyPr>
            <a:normAutofit lnSpcReduction="10000"/>
          </a:bodyPr>
          <a:lstStyle/>
          <a:p>
            <a:r>
              <a:rPr lang="en-US" dirty="0" smtClean="0"/>
              <a:t>New believers know they are part of God’s family and their sins are washed away!</a:t>
            </a:r>
          </a:p>
          <a:p>
            <a:r>
              <a:rPr lang="en-US" dirty="0" smtClean="0"/>
              <a:t>More mature know God’s Word  and that it abides in them, which makes them strong and able to overcome the evil one.</a:t>
            </a:r>
          </a:p>
          <a:p>
            <a:r>
              <a:rPr lang="en-US" dirty="0" smtClean="0"/>
              <a:t>Mature in the faith know HIM, the One from the beginning, by the experiences of their Christian lives with Him.</a:t>
            </a:r>
          </a:p>
          <a:p>
            <a:r>
              <a:rPr lang="en-US" dirty="0" smtClean="0"/>
              <a:t>Growth in Christ is a natural result of abiding</a:t>
            </a:r>
            <a:endParaRPr lang="en-US" dirty="0"/>
          </a:p>
        </p:txBody>
      </p:sp>
    </p:spTree>
    <p:extLst>
      <p:ext uri="{BB962C8B-B14F-4D97-AF65-F5344CB8AC3E}">
        <p14:creationId xmlns:p14="http://schemas.microsoft.com/office/powerpoint/2010/main" val="3262568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 John 2:15-17</a:t>
            </a:r>
            <a:endParaRPr lang="en-US" dirty="0"/>
          </a:p>
        </p:txBody>
      </p:sp>
      <p:sp>
        <p:nvSpPr>
          <p:cNvPr id="3" name="Content Placeholder 2"/>
          <p:cNvSpPr>
            <a:spLocks noGrp="1"/>
          </p:cNvSpPr>
          <p:nvPr>
            <p:ph idx="1"/>
          </p:nvPr>
        </p:nvSpPr>
        <p:spPr/>
        <p:txBody>
          <a:bodyPr>
            <a:normAutofit lnSpcReduction="10000"/>
          </a:bodyPr>
          <a:lstStyle/>
          <a:p>
            <a:r>
              <a:rPr lang="en-US" dirty="0" smtClean="0"/>
              <a:t>Believers are NOT to love the world or the things in it  </a:t>
            </a:r>
            <a:r>
              <a:rPr lang="en-US" b="1" dirty="0" smtClean="0"/>
              <a:t>2:15</a:t>
            </a:r>
          </a:p>
          <a:p>
            <a:r>
              <a:rPr lang="en-US" dirty="0" smtClean="0"/>
              <a:t>IF a person does, God’s love is not in him </a:t>
            </a:r>
          </a:p>
          <a:p>
            <a:r>
              <a:rPr lang="en-US" dirty="0" smtClean="0"/>
              <a:t>The things of the world are NOT from Him    </a:t>
            </a:r>
            <a:r>
              <a:rPr lang="en-US" b="1" dirty="0" smtClean="0"/>
              <a:t>vs. 16</a:t>
            </a:r>
          </a:p>
          <a:p>
            <a:r>
              <a:rPr lang="en-US" b="1" dirty="0" smtClean="0"/>
              <a:t>James 1:17 </a:t>
            </a:r>
            <a:r>
              <a:rPr lang="en-US" dirty="0" smtClean="0"/>
              <a:t>EVERY good and perfect gift is from above, and cometh down from the Father of lights, with whom is no variableness neither shadow of turning. (KJV)</a:t>
            </a:r>
            <a:endParaRPr lang="en-US" dirty="0"/>
          </a:p>
        </p:txBody>
      </p:sp>
    </p:spTree>
    <p:extLst>
      <p:ext uri="{BB962C8B-B14F-4D97-AF65-F5344CB8AC3E}">
        <p14:creationId xmlns:p14="http://schemas.microsoft.com/office/powerpoint/2010/main" val="2951041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Word Studies</a:t>
            </a:r>
            <a:endParaRPr lang="en-US" dirty="0"/>
          </a:p>
        </p:txBody>
      </p:sp>
      <p:sp>
        <p:nvSpPr>
          <p:cNvPr id="3" name="Content Placeholder 2"/>
          <p:cNvSpPr>
            <a:spLocks noGrp="1"/>
          </p:cNvSpPr>
          <p:nvPr>
            <p:ph idx="1"/>
          </p:nvPr>
        </p:nvSpPr>
        <p:spPr/>
        <p:txBody>
          <a:bodyPr/>
          <a:lstStyle/>
          <a:p>
            <a:r>
              <a:rPr lang="en-US" b="1" dirty="0" smtClean="0"/>
              <a:t>Lust/desires of the flesh/eyes, pride of life</a:t>
            </a:r>
          </a:p>
          <a:p>
            <a:r>
              <a:rPr lang="en-US" b="1" dirty="0" smtClean="0"/>
              <a:t>Lust:</a:t>
            </a:r>
            <a:r>
              <a:rPr lang="en-US" dirty="0" smtClean="0"/>
              <a:t> </a:t>
            </a:r>
            <a:r>
              <a:rPr lang="en-US" dirty="0" err="1" smtClean="0"/>
              <a:t>epithumia</a:t>
            </a:r>
            <a:r>
              <a:rPr lang="en-US" dirty="0" smtClean="0"/>
              <a:t> – desire, eagerness for, inordinate desire. Polluted desires, fixed on sensual objects as pleasure, profits, honors</a:t>
            </a:r>
          </a:p>
          <a:p>
            <a:r>
              <a:rPr lang="en-US" b="1" dirty="0" smtClean="0"/>
              <a:t>Flesh:</a:t>
            </a:r>
            <a:r>
              <a:rPr lang="en-US" dirty="0" smtClean="0"/>
              <a:t> </a:t>
            </a:r>
            <a:r>
              <a:rPr lang="en-US" dirty="0" err="1" smtClean="0"/>
              <a:t>sarkos</a:t>
            </a:r>
            <a:r>
              <a:rPr lang="en-US" dirty="0" smtClean="0"/>
              <a:t>/</a:t>
            </a:r>
            <a:r>
              <a:rPr lang="en-US" dirty="0" err="1" smtClean="0"/>
              <a:t>sarx</a:t>
            </a:r>
            <a:r>
              <a:rPr lang="en-US" dirty="0" smtClean="0"/>
              <a:t> – body, human nature, materiality, “carnal”, merely of human origin or empowerment. Sinful passions whether physical or moral.</a:t>
            </a:r>
          </a:p>
          <a:p>
            <a:endParaRPr lang="en-US" dirty="0"/>
          </a:p>
        </p:txBody>
      </p:sp>
    </p:spTree>
    <p:extLst>
      <p:ext uri="{BB962C8B-B14F-4D97-AF65-F5344CB8AC3E}">
        <p14:creationId xmlns:p14="http://schemas.microsoft.com/office/powerpoint/2010/main" val="11867840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Word Studies</a:t>
            </a:r>
            <a:endParaRPr lang="en-US" dirty="0"/>
          </a:p>
        </p:txBody>
      </p:sp>
      <p:sp>
        <p:nvSpPr>
          <p:cNvPr id="3" name="Content Placeholder 2"/>
          <p:cNvSpPr>
            <a:spLocks noGrp="1"/>
          </p:cNvSpPr>
          <p:nvPr>
            <p:ph idx="1"/>
          </p:nvPr>
        </p:nvSpPr>
        <p:spPr/>
        <p:txBody>
          <a:bodyPr>
            <a:normAutofit fontScale="85000" lnSpcReduction="10000"/>
          </a:bodyPr>
          <a:lstStyle/>
          <a:p>
            <a:r>
              <a:rPr lang="en-US" b="1" dirty="0" smtClean="0"/>
              <a:t>Flesh:</a:t>
            </a:r>
            <a:r>
              <a:rPr lang="en-US" dirty="0" smtClean="0"/>
              <a:t> referring to making decisions according to self – done apart from faith, independent of God’s in working. Thus, by definition displeasing to the Lord. Relates to unaided human effort – empowered by self and proceeds out of the untouched part of us; what is NOT transformed by God. (</a:t>
            </a:r>
            <a:r>
              <a:rPr lang="en-US" b="1" dirty="0" smtClean="0"/>
              <a:t>Phil. 3</a:t>
            </a:r>
            <a:r>
              <a:rPr lang="en-US" dirty="0" smtClean="0"/>
              <a:t>)</a:t>
            </a:r>
          </a:p>
          <a:p>
            <a:r>
              <a:rPr lang="en-US" b="1" dirty="0" smtClean="0"/>
              <a:t>Boastful pride: </a:t>
            </a:r>
            <a:r>
              <a:rPr lang="en-US" dirty="0" smtClean="0"/>
              <a:t>Boasting about what one IS NOT or DOES NOT possess. Showing off to fellow mortals. The luxury of life for the purpose of showing off, whether in dress, house furniture, etc. Also used of a “quack” boasting about having cures for illnesses. </a:t>
            </a:r>
            <a:endParaRPr lang="en-US" dirty="0"/>
          </a:p>
        </p:txBody>
      </p:sp>
    </p:spTree>
    <p:extLst>
      <p:ext uri="{BB962C8B-B14F-4D97-AF65-F5344CB8AC3E}">
        <p14:creationId xmlns:p14="http://schemas.microsoft.com/office/powerpoint/2010/main" val="32346727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 John 2:16</a:t>
            </a:r>
            <a:endParaRPr lang="en-US" dirty="0"/>
          </a:p>
        </p:txBody>
      </p:sp>
      <p:sp>
        <p:nvSpPr>
          <p:cNvPr id="3" name="Content Placeholder 2"/>
          <p:cNvSpPr>
            <a:spLocks noGrp="1"/>
          </p:cNvSpPr>
          <p:nvPr>
            <p:ph idx="1"/>
          </p:nvPr>
        </p:nvSpPr>
        <p:spPr/>
        <p:txBody>
          <a:bodyPr/>
          <a:lstStyle/>
          <a:p>
            <a:r>
              <a:rPr lang="en-US" b="1" dirty="0" smtClean="0"/>
              <a:t>Strong desires of the flesh:</a:t>
            </a:r>
            <a:r>
              <a:rPr lang="en-US" dirty="0" smtClean="0"/>
              <a:t> Probably those which originate within a person</a:t>
            </a:r>
          </a:p>
          <a:p>
            <a:r>
              <a:rPr lang="en-US" b="1" dirty="0" smtClean="0"/>
              <a:t>Strong desires of the eyes:</a:t>
            </a:r>
            <a:r>
              <a:rPr lang="en-US" dirty="0" smtClean="0"/>
              <a:t> Probably those which originate from without by sight</a:t>
            </a:r>
          </a:p>
          <a:p>
            <a:r>
              <a:rPr lang="en-US" b="1" dirty="0" smtClean="0"/>
              <a:t>Boasting and pride </a:t>
            </a:r>
            <a:r>
              <a:rPr lang="en-US" dirty="0" smtClean="0"/>
              <a:t>about the substance of one’s life and or possessions.</a:t>
            </a:r>
          </a:p>
          <a:p>
            <a:r>
              <a:rPr lang="en-US" dirty="0" smtClean="0"/>
              <a:t>The world and its desires are passing away but the one who DOES God’s will abides forever.</a:t>
            </a:r>
            <a:endParaRPr lang="en-US" dirty="0"/>
          </a:p>
        </p:txBody>
      </p:sp>
    </p:spTree>
    <p:extLst>
      <p:ext uri="{BB962C8B-B14F-4D97-AF65-F5344CB8AC3E}">
        <p14:creationId xmlns:p14="http://schemas.microsoft.com/office/powerpoint/2010/main" val="30869151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World”</a:t>
            </a:r>
            <a:endParaRPr lang="en-US" dirty="0"/>
          </a:p>
        </p:txBody>
      </p:sp>
      <p:sp>
        <p:nvSpPr>
          <p:cNvPr id="3" name="Content Placeholder 2"/>
          <p:cNvSpPr>
            <a:spLocks noGrp="1"/>
          </p:cNvSpPr>
          <p:nvPr>
            <p:ph idx="1"/>
          </p:nvPr>
        </p:nvSpPr>
        <p:spPr/>
        <p:txBody>
          <a:bodyPr/>
          <a:lstStyle/>
          <a:p>
            <a:r>
              <a:rPr lang="en-US" b="1" dirty="0" smtClean="0"/>
              <a:t>2:15-17</a:t>
            </a:r>
            <a:r>
              <a:rPr lang="en-US" dirty="0" smtClean="0"/>
              <a:t> Don’t love the things in it: NOT from God</a:t>
            </a:r>
          </a:p>
          <a:p>
            <a:r>
              <a:rPr lang="en-US" b="1" dirty="0" smtClean="0"/>
              <a:t>3:1,13</a:t>
            </a:r>
            <a:r>
              <a:rPr lang="en-US" dirty="0" smtClean="0"/>
              <a:t> Doesn’t know God nor those who belong to Him; and it hates believers</a:t>
            </a:r>
          </a:p>
          <a:p>
            <a:r>
              <a:rPr lang="en-US" b="1" dirty="0" smtClean="0"/>
              <a:t>3:17</a:t>
            </a:r>
            <a:r>
              <a:rPr lang="en-US" dirty="0" smtClean="0"/>
              <a:t> Speaks of having possessions of the world and not sharing if another has need</a:t>
            </a:r>
          </a:p>
          <a:p>
            <a:r>
              <a:rPr lang="en-US" b="1" dirty="0" smtClean="0"/>
              <a:t>4:1-5</a:t>
            </a:r>
            <a:r>
              <a:rPr lang="en-US" dirty="0" smtClean="0"/>
              <a:t> False prophets, spirit of antichrist ARE in the world and the world listens to them</a:t>
            </a:r>
            <a:endParaRPr lang="en-US" dirty="0"/>
          </a:p>
        </p:txBody>
      </p:sp>
    </p:spTree>
    <p:extLst>
      <p:ext uri="{BB962C8B-B14F-4D97-AF65-F5344CB8AC3E}">
        <p14:creationId xmlns:p14="http://schemas.microsoft.com/office/powerpoint/2010/main" val="34894013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TotalTime>
  <Words>1085</Words>
  <Application>Microsoft Office PowerPoint</Application>
  <PresentationFormat>On-screen Show (4:3)</PresentationFormat>
  <Paragraphs>76</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I John</vt:lpstr>
      <vt:lpstr>Evidence of True Salvation</vt:lpstr>
      <vt:lpstr>I John 2:12-14</vt:lpstr>
      <vt:lpstr>Maturity in Christ</vt:lpstr>
      <vt:lpstr>I John 2:15-17</vt:lpstr>
      <vt:lpstr>Word Studies</vt:lpstr>
      <vt:lpstr>Word Studies</vt:lpstr>
      <vt:lpstr>I John 2:16</vt:lpstr>
      <vt:lpstr>“The World”</vt:lpstr>
      <vt:lpstr>“The World”</vt:lpstr>
      <vt:lpstr>Cross References</vt:lpstr>
      <vt:lpstr>Cross References</vt:lpstr>
      <vt:lpstr>Cross References</vt:lpstr>
      <vt:lpstr>Antichrist</vt:lpstr>
      <vt:lpstr>Anointing</vt:lpstr>
      <vt:lpstr>Application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John</dc:title>
  <dc:creator>Jenny Goins</dc:creator>
  <cp:lastModifiedBy>Jenny Goins</cp:lastModifiedBy>
  <cp:revision>33</cp:revision>
  <dcterms:created xsi:type="dcterms:W3CDTF">2018-02-14T14:27:41Z</dcterms:created>
  <dcterms:modified xsi:type="dcterms:W3CDTF">2018-02-15T04:34:10Z</dcterms:modified>
</cp:coreProperties>
</file>