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9CC454B-1848-4AE8-A0D3-B8299A579EAC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C108778-B720-4EEE-ABA4-D334797FB0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CC454B-1848-4AE8-A0D3-B8299A579EAC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108778-B720-4EEE-ABA4-D334797FB0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CC454B-1848-4AE8-A0D3-B8299A579EAC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108778-B720-4EEE-ABA4-D334797FB0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CC454B-1848-4AE8-A0D3-B8299A579EAC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108778-B720-4EEE-ABA4-D334797FB0A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CC454B-1848-4AE8-A0D3-B8299A579EAC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108778-B720-4EEE-ABA4-D334797FB0A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CC454B-1848-4AE8-A0D3-B8299A579EAC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108778-B720-4EEE-ABA4-D334797FB0A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CC454B-1848-4AE8-A0D3-B8299A579EAC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108778-B720-4EEE-ABA4-D334797FB0A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CC454B-1848-4AE8-A0D3-B8299A579EAC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108778-B720-4EEE-ABA4-D334797FB0A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CC454B-1848-4AE8-A0D3-B8299A579EAC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108778-B720-4EEE-ABA4-D334797FB0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9CC454B-1848-4AE8-A0D3-B8299A579EAC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108778-B720-4EEE-ABA4-D334797FB0A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9CC454B-1848-4AE8-A0D3-B8299A579EAC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C108778-B720-4EEE-ABA4-D334797FB0A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9CC454B-1848-4AE8-A0D3-B8299A579EAC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C108778-B720-4EEE-ABA4-D334797FB0A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 John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292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Vs. 8  True light is already shining</a:t>
            </a:r>
          </a:p>
          <a:p>
            <a:r>
              <a:rPr lang="en-US" dirty="0" smtClean="0"/>
              <a:t>Vs. </a:t>
            </a:r>
            <a:r>
              <a:rPr lang="en-US" smtClean="0"/>
              <a:t>10  One </a:t>
            </a:r>
            <a:r>
              <a:rPr lang="en-US" dirty="0" smtClean="0"/>
              <a:t>who loves his brother abides in the Light</a:t>
            </a:r>
          </a:p>
          <a:p>
            <a:r>
              <a:rPr lang="en-US" dirty="0" smtClean="0"/>
              <a:t>Vs. 10 There is no cause for stumbling in the one who abides in the Light</a:t>
            </a:r>
          </a:p>
          <a:p>
            <a:r>
              <a:rPr lang="en-US" dirty="0" smtClean="0"/>
              <a:t>Vs. 11  Is NOT blinded</a:t>
            </a:r>
          </a:p>
          <a:p>
            <a:r>
              <a:rPr lang="en-US" dirty="0" smtClean="0"/>
              <a:t>Vs. 11 Knows where he is going</a:t>
            </a:r>
          </a:p>
          <a:p>
            <a:r>
              <a:rPr lang="en-US" dirty="0" smtClean="0"/>
              <a:t>“Stumble” - </a:t>
            </a:r>
            <a:r>
              <a:rPr lang="en-US" dirty="0" err="1" smtClean="0"/>
              <a:t>skandalon</a:t>
            </a:r>
            <a:r>
              <a:rPr lang="en-US" dirty="0" smtClean="0"/>
              <a:t>: to beat upon, literally. To take offense to. The trigger of a trap; how someone is caught in their own devices </a:t>
            </a:r>
          </a:p>
          <a:p>
            <a:r>
              <a:rPr lang="en-US" dirty="0" smtClean="0"/>
              <a:t> Ant: To overcome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John 2:8-11  Light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176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 John 4 Walking in Truth = Walking in Light</a:t>
            </a:r>
          </a:p>
          <a:p>
            <a:r>
              <a:rPr lang="en-US" dirty="0" smtClean="0"/>
              <a:t>2 John 6  This IS love: that we walk according to His commandments</a:t>
            </a:r>
          </a:p>
          <a:p>
            <a:r>
              <a:rPr lang="en-US" dirty="0" smtClean="0"/>
              <a:t>3 John 3 Brethren came to John testifying that Gaius walked in Truth</a:t>
            </a:r>
          </a:p>
          <a:p>
            <a:r>
              <a:rPr lang="en-US" dirty="0" smtClean="0"/>
              <a:t>Hearing of his children walking in Truth brought John joy  ( I John 1:4)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and 3 John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812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John 1:4-9 </a:t>
            </a:r>
            <a:r>
              <a:rPr lang="en-US" dirty="0" smtClean="0"/>
              <a:t>The life of Jesus was the Light of man</a:t>
            </a:r>
          </a:p>
          <a:p>
            <a:r>
              <a:rPr lang="en-US" dirty="0" smtClean="0"/>
              <a:t>The Light shines in the darkness, but the darkness did not comprehend it</a:t>
            </a:r>
          </a:p>
          <a:p>
            <a:r>
              <a:rPr lang="en-US" dirty="0" smtClean="0"/>
              <a:t>True Light came into the world and enlightens every man</a:t>
            </a:r>
          </a:p>
          <a:p>
            <a:r>
              <a:rPr lang="en-US" b="1" dirty="0" smtClean="0"/>
              <a:t>John 3:19-21 </a:t>
            </a:r>
            <a:r>
              <a:rPr lang="en-US" dirty="0" smtClean="0"/>
              <a:t>The Light is hated by those who do evil. Light exposes evil deeds and causes fear.</a:t>
            </a:r>
          </a:p>
          <a:p>
            <a:r>
              <a:rPr lang="en-US" dirty="0" smtClean="0"/>
              <a:t>Men love darkness rather than light for their deeds are evil. They hate the light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references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849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John 8:12 </a:t>
            </a:r>
            <a:r>
              <a:rPr lang="en-US" dirty="0" smtClean="0"/>
              <a:t>Jesus is the Light of the world; those who follow Him will NOT walk in darkness, but have the Light of life.</a:t>
            </a:r>
          </a:p>
          <a:p>
            <a:r>
              <a:rPr lang="en-US" b="1" dirty="0" smtClean="0"/>
              <a:t>John 11:9-10 </a:t>
            </a:r>
            <a:r>
              <a:rPr lang="en-US" dirty="0" smtClean="0"/>
              <a:t>You do not stumble because you see the Light of the world. Those who stumble do not have the Light in them.</a:t>
            </a:r>
          </a:p>
          <a:p>
            <a:r>
              <a:rPr lang="en-US" b="1" dirty="0" smtClean="0"/>
              <a:t>John 12:35-36 </a:t>
            </a:r>
            <a:r>
              <a:rPr lang="en-US" dirty="0" smtClean="0"/>
              <a:t>Walk while you have the Light, so the darkness will not overtake you. Believe the Light so you may become sons of the Light.</a:t>
            </a:r>
          </a:p>
          <a:p>
            <a:pPr marL="109728" indent="0">
              <a:buNone/>
            </a:pP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references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3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Vs. 1 Those who walk in the Light will be imitators of God as beloved children and love as Christ loved us and sacrificed for us.</a:t>
            </a:r>
          </a:p>
          <a:p>
            <a:r>
              <a:rPr lang="en-US" dirty="0" smtClean="0"/>
              <a:t>Vs. 3 Our reputation: no impurity, filthiness, silly talk or jesting should even be named among the saints, but a giving of thanks</a:t>
            </a:r>
          </a:p>
          <a:p>
            <a:r>
              <a:rPr lang="en-US" dirty="0" smtClean="0"/>
              <a:t>Vs. 8 Our conversion: There has been a change: formerly darkness, now Light in Jesus</a:t>
            </a:r>
          </a:p>
          <a:p>
            <a:r>
              <a:rPr lang="en-US" dirty="0" smtClean="0"/>
              <a:t>Vs. 9 Evidence: We produce fruit of Light: goodness, righteousness and truth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Eph. 5:1-13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990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Evidence cont.  </a:t>
            </a:r>
            <a:r>
              <a:rPr lang="en-US" b="1" dirty="0" smtClean="0"/>
              <a:t>Vs. 10 </a:t>
            </a:r>
            <a:r>
              <a:rPr lang="en-US" dirty="0" smtClean="0"/>
              <a:t>We try to learn what is pleasing to the Lord</a:t>
            </a:r>
          </a:p>
          <a:p>
            <a:r>
              <a:rPr lang="en-US" b="1" dirty="0" smtClean="0"/>
              <a:t>Vs. 11-13 </a:t>
            </a:r>
            <a:r>
              <a:rPr lang="en-US" dirty="0" smtClean="0"/>
              <a:t>We expose deeds of darkness by exposing the Light</a:t>
            </a:r>
          </a:p>
          <a:p>
            <a:r>
              <a:rPr lang="en-US" dirty="0" smtClean="0"/>
              <a:t>“children” –</a:t>
            </a:r>
            <a:r>
              <a:rPr lang="en-US" dirty="0" err="1" smtClean="0"/>
              <a:t>teknon</a:t>
            </a:r>
            <a:r>
              <a:rPr lang="en-US" dirty="0" smtClean="0"/>
              <a:t>: anyone living in full dependence on the Heavenly Father fully (willingly) relying upon the Lord in glad submission. This prompts God to transform them into His likeness.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Eph. 5:10-13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422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Eph. 5:3 </a:t>
            </a:r>
            <a:r>
              <a:rPr lang="en-US" dirty="0" smtClean="0"/>
              <a:t>Immorality, greed, any impurity</a:t>
            </a:r>
          </a:p>
          <a:p>
            <a:r>
              <a:rPr lang="en-US" b="1" dirty="0" smtClean="0"/>
              <a:t>Eph. 5:4 </a:t>
            </a:r>
            <a:r>
              <a:rPr lang="en-US" dirty="0" smtClean="0"/>
              <a:t>Filthiness, silly talk, coarse jesting</a:t>
            </a:r>
          </a:p>
          <a:p>
            <a:r>
              <a:rPr lang="en-US" b="1" dirty="0" smtClean="0"/>
              <a:t>Eph. 5:5 </a:t>
            </a:r>
            <a:r>
              <a:rPr lang="en-US" dirty="0" smtClean="0"/>
              <a:t>Coveting, idolatry</a:t>
            </a:r>
          </a:p>
          <a:p>
            <a:r>
              <a:rPr lang="en-US" b="1" dirty="0" smtClean="0"/>
              <a:t>Eph. 5:12 </a:t>
            </a:r>
            <a:r>
              <a:rPr lang="en-US" dirty="0" smtClean="0"/>
              <a:t>Deeds are done in darkness</a:t>
            </a:r>
          </a:p>
          <a:p>
            <a:r>
              <a:rPr lang="en-US" b="1" dirty="0" smtClean="0"/>
              <a:t>John 3:19 </a:t>
            </a:r>
            <a:r>
              <a:rPr lang="en-US" dirty="0" smtClean="0"/>
              <a:t>Men love darkness rather than light</a:t>
            </a:r>
          </a:p>
          <a:p>
            <a:r>
              <a:rPr lang="en-US" b="1" dirty="0" smtClean="0"/>
              <a:t>John 3:20 </a:t>
            </a:r>
            <a:r>
              <a:rPr lang="en-US" dirty="0" smtClean="0"/>
              <a:t>Everyone who does evil hates the Light for it exposes their evil deeds</a:t>
            </a:r>
          </a:p>
          <a:p>
            <a:r>
              <a:rPr lang="en-US" b="1" dirty="0" smtClean="0"/>
              <a:t>John 8:12 </a:t>
            </a:r>
            <a:r>
              <a:rPr lang="en-US" dirty="0" smtClean="0"/>
              <a:t>Does not follow Jesus</a:t>
            </a:r>
          </a:p>
          <a:p>
            <a:r>
              <a:rPr lang="en-US" b="1" dirty="0" smtClean="0"/>
              <a:t>John 11:10 </a:t>
            </a:r>
            <a:r>
              <a:rPr lang="en-US" dirty="0" smtClean="0"/>
              <a:t>Stumbles: Light is not in him</a:t>
            </a:r>
          </a:p>
          <a:p>
            <a:r>
              <a:rPr lang="en-US" b="1" dirty="0" smtClean="0"/>
              <a:t>John 12:35-36 </a:t>
            </a:r>
            <a:r>
              <a:rPr lang="en-US" dirty="0" smtClean="0"/>
              <a:t>Doesn’t know where he is going</a:t>
            </a:r>
          </a:p>
          <a:p>
            <a:r>
              <a:rPr lang="en-US" b="1" dirty="0" smtClean="0"/>
              <a:t>Eph. 5:6 </a:t>
            </a:r>
            <a:r>
              <a:rPr lang="en-US" dirty="0" smtClean="0"/>
              <a:t>Destined for God’s wrath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Those who walk in darkness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00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Eph. 5:1-2 </a:t>
            </a:r>
            <a:r>
              <a:rPr lang="en-US" dirty="0" smtClean="0"/>
              <a:t>Imitators of God; they love</a:t>
            </a:r>
          </a:p>
          <a:p>
            <a:r>
              <a:rPr lang="en-US" b="1" dirty="0" smtClean="0"/>
              <a:t>Eph. 5:4 </a:t>
            </a:r>
            <a:r>
              <a:rPr lang="en-US" dirty="0" smtClean="0"/>
              <a:t>They give thanks</a:t>
            </a:r>
          </a:p>
          <a:p>
            <a:r>
              <a:rPr lang="en-US" b="1" dirty="0" smtClean="0"/>
              <a:t>Eph. 5:7 </a:t>
            </a:r>
            <a:r>
              <a:rPr lang="en-US" dirty="0" smtClean="0"/>
              <a:t>Do not partake: not a co-participant, with those who walk in darkness</a:t>
            </a:r>
          </a:p>
          <a:p>
            <a:r>
              <a:rPr lang="en-US" b="1" dirty="0" smtClean="0"/>
              <a:t>Eph. 5:9-10 </a:t>
            </a:r>
            <a:r>
              <a:rPr lang="en-US" dirty="0" smtClean="0"/>
              <a:t>Produce fruit of goodness, righteousness and truth: please the Lord</a:t>
            </a:r>
          </a:p>
          <a:p>
            <a:r>
              <a:rPr lang="en-US" b="1" dirty="0" smtClean="0"/>
              <a:t>Eph. 5:11 </a:t>
            </a:r>
            <a:r>
              <a:rPr lang="en-US" dirty="0" smtClean="0"/>
              <a:t>Expose deeds of darkness</a:t>
            </a:r>
          </a:p>
          <a:p>
            <a:r>
              <a:rPr lang="en-US" b="1" dirty="0" smtClean="0"/>
              <a:t>John 3:21 </a:t>
            </a:r>
            <a:r>
              <a:rPr lang="en-US" dirty="0" smtClean="0"/>
              <a:t>Practice truth</a:t>
            </a:r>
          </a:p>
          <a:p>
            <a:r>
              <a:rPr lang="en-US" b="1" dirty="0" smtClean="0"/>
              <a:t>John 11:9 </a:t>
            </a:r>
            <a:r>
              <a:rPr lang="en-US" dirty="0" smtClean="0"/>
              <a:t>Does not stumble</a:t>
            </a:r>
          </a:p>
          <a:p>
            <a:r>
              <a:rPr lang="en-US" b="1" dirty="0" smtClean="0"/>
              <a:t>John 12:36 </a:t>
            </a:r>
            <a:r>
              <a:rPr lang="en-US" dirty="0" smtClean="0"/>
              <a:t>Believes in Jesus – the Light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Those who walk in the Light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624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Sin in I John 1:6, 8 &amp; 10</a:t>
            </a:r>
          </a:p>
          <a:p>
            <a:r>
              <a:rPr lang="en-US" dirty="0" smtClean="0"/>
              <a:t>Vs. 6 Lying about fellowship with God</a:t>
            </a:r>
          </a:p>
          <a:p>
            <a:r>
              <a:rPr lang="en-US" dirty="0" smtClean="0"/>
              <a:t>Vs. 8 Lying, because the truth is not in us</a:t>
            </a:r>
          </a:p>
          <a:p>
            <a:r>
              <a:rPr lang="en-US" dirty="0" smtClean="0"/>
              <a:t>Vs. 10 Lying and making Him a liar</a:t>
            </a:r>
          </a:p>
          <a:p>
            <a:r>
              <a:rPr lang="en-US" dirty="0" smtClean="0"/>
              <a:t>Truth transforms</a:t>
            </a:r>
          </a:p>
          <a:p>
            <a:r>
              <a:rPr lang="en-US" dirty="0" smtClean="0"/>
              <a:t>Truth is painful at times</a:t>
            </a:r>
          </a:p>
          <a:p>
            <a:r>
              <a:rPr lang="en-US" dirty="0" smtClean="0"/>
              <a:t>Truth brings peace</a:t>
            </a:r>
          </a:p>
          <a:p>
            <a:r>
              <a:rPr lang="en-US" dirty="0" smtClean="0"/>
              <a:t>Truth carves a path to walk in: no stumbling</a:t>
            </a:r>
          </a:p>
          <a:p>
            <a:r>
              <a:rPr lang="en-US" dirty="0" smtClean="0"/>
              <a:t>Truth never changes</a:t>
            </a:r>
          </a:p>
          <a:p>
            <a:r>
              <a:rPr lang="en-US" dirty="0" smtClean="0"/>
              <a:t>Truth brings stability in an ever changing, unstable world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59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“Confess” – </a:t>
            </a:r>
            <a:r>
              <a:rPr lang="en-US" dirty="0" err="1" smtClean="0"/>
              <a:t>homologeo</a:t>
            </a:r>
            <a:r>
              <a:rPr lang="en-US" dirty="0" smtClean="0"/>
              <a:t>: confess, profess, publicly declare, I promise, agree to speak the same thing, declare, admit.</a:t>
            </a:r>
          </a:p>
          <a:p>
            <a:r>
              <a:rPr lang="en-US" dirty="0" smtClean="0"/>
              <a:t>Not to deny, to admit or declare oneself guilty of what one is accused of.</a:t>
            </a:r>
          </a:p>
          <a:p>
            <a:r>
              <a:rPr lang="en-US" dirty="0" err="1" smtClean="0"/>
              <a:t>Zod</a:t>
            </a:r>
            <a:r>
              <a:rPr lang="en-US" dirty="0" smtClean="0"/>
              <a:t>. To confess publicly, acknowledge openly, profess. To confess Christ personally, meaning to profess or acknowledge Him.</a:t>
            </a:r>
          </a:p>
          <a:p>
            <a:r>
              <a:rPr lang="en-US" dirty="0" smtClean="0"/>
              <a:t>Ant. To deny, to refuse, to deny utterly, to avoid, reject, disapprove, to despise.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“Confess”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225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John had a great deal of contact with Jesus the man</a:t>
            </a:r>
          </a:p>
          <a:p>
            <a:r>
              <a:rPr lang="en-US" dirty="0" smtClean="0"/>
              <a:t>He and others heard Him with their own ears</a:t>
            </a:r>
          </a:p>
          <a:p>
            <a:r>
              <a:rPr lang="en-US" dirty="0" smtClean="0"/>
              <a:t>He and others saw Him with their own eyes</a:t>
            </a:r>
          </a:p>
          <a:p>
            <a:r>
              <a:rPr lang="en-US" dirty="0" smtClean="0"/>
              <a:t>He and others touched Him with their own hands</a:t>
            </a:r>
          </a:p>
          <a:p>
            <a:r>
              <a:rPr lang="en-US" dirty="0" smtClean="0"/>
              <a:t>Jesus embodied eternal life  vs. 2</a:t>
            </a:r>
          </a:p>
          <a:p>
            <a:r>
              <a:rPr lang="en-US" dirty="0" smtClean="0"/>
              <a:t>He was manifested as a real man – God in the flesh  vs. 1-2</a:t>
            </a:r>
          </a:p>
          <a:p>
            <a:r>
              <a:rPr lang="en-US" dirty="0" smtClean="0"/>
              <a:t>Jesus was with the Father from the beginning vs. 1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John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139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Page 25 of Homework question 6????</a:t>
            </a:r>
          </a:p>
          <a:p>
            <a:r>
              <a:rPr lang="en-US" dirty="0" smtClean="0"/>
              <a:t>Confess  I John 1:9</a:t>
            </a:r>
          </a:p>
          <a:p>
            <a:r>
              <a:rPr lang="en-US" dirty="0" smtClean="0"/>
              <a:t>Walk in the Light as He is in the Light</a:t>
            </a:r>
          </a:p>
          <a:p>
            <a:r>
              <a:rPr lang="en-US" dirty="0" smtClean="0"/>
              <a:t>Then you will: have fellowship with brethren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sin will be forgiven/cleansed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bring joy to fellow believers</a:t>
            </a:r>
          </a:p>
          <a:p>
            <a:pPr marL="2057400" lvl="8" indent="0">
              <a:buNone/>
            </a:pPr>
            <a:r>
              <a:rPr lang="en-US" dirty="0"/>
              <a:t> </a:t>
            </a:r>
            <a:r>
              <a:rPr lang="en-US" dirty="0" smtClean="0"/>
              <a:t>        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97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John’s joy was made complete to proclaim these things </a:t>
            </a:r>
            <a:r>
              <a:rPr lang="en-US" b="1" dirty="0" smtClean="0"/>
              <a:t>so that </a:t>
            </a:r>
            <a:r>
              <a:rPr lang="en-US" dirty="0" smtClean="0"/>
              <a:t>they could have fellowship with the Father and the Son as he did  vs. 3-4</a:t>
            </a:r>
          </a:p>
          <a:p>
            <a:r>
              <a:rPr lang="en-US" dirty="0" smtClean="0"/>
              <a:t>Jesus becoming a man is essential to having eternal life</a:t>
            </a:r>
          </a:p>
          <a:p>
            <a:r>
              <a:rPr lang="en-US" dirty="0" smtClean="0"/>
              <a:t>“Fellowship” – </a:t>
            </a:r>
            <a:r>
              <a:rPr lang="en-US" dirty="0" err="1" smtClean="0"/>
              <a:t>koinonia</a:t>
            </a:r>
            <a:r>
              <a:rPr lang="en-US" dirty="0" smtClean="0"/>
              <a:t>: participation, communion, fellowship, contributory help, sharing in, spiritual fellowship. Christians are partakers in common of the same mind as God &amp; Christ, and of the blessings arising therefrom.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John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094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 Cor. 1:9 </a:t>
            </a:r>
            <a:r>
              <a:rPr lang="en-US" dirty="0" smtClean="0"/>
              <a:t>Believers are called by God into fellowship with the Lord Jesus Christ</a:t>
            </a:r>
          </a:p>
          <a:p>
            <a:r>
              <a:rPr lang="en-US" b="1" dirty="0" smtClean="0"/>
              <a:t>2 Cor. 13:14 </a:t>
            </a:r>
            <a:r>
              <a:rPr lang="en-US" dirty="0"/>
              <a:t>Trinity – Grace </a:t>
            </a:r>
            <a:r>
              <a:rPr lang="en-US" dirty="0" smtClean="0"/>
              <a:t>through the  </a:t>
            </a:r>
            <a:r>
              <a:rPr lang="en-US" dirty="0"/>
              <a:t>Lord Jesus Christ  Love of God and Fellowship of Holy </a:t>
            </a:r>
            <a:r>
              <a:rPr lang="en-US" dirty="0" smtClean="0"/>
              <a:t>Spirit</a:t>
            </a:r>
          </a:p>
          <a:p>
            <a:r>
              <a:rPr lang="en-US" b="1" dirty="0" smtClean="0"/>
              <a:t>Phil. 2:1-2 </a:t>
            </a:r>
            <a:r>
              <a:rPr lang="en-US" i="1" dirty="0" smtClean="0"/>
              <a:t>IF</a:t>
            </a:r>
            <a:r>
              <a:rPr lang="en-US" dirty="0" smtClean="0"/>
              <a:t> there is any encouragement in Christ.  </a:t>
            </a:r>
            <a:r>
              <a:rPr lang="en-US" i="1" dirty="0" smtClean="0"/>
              <a:t>IF</a:t>
            </a:r>
            <a:r>
              <a:rPr lang="en-US" dirty="0" smtClean="0"/>
              <a:t> there is any consolation in love. </a:t>
            </a:r>
            <a:r>
              <a:rPr lang="en-US" i="1" dirty="0" smtClean="0"/>
              <a:t>IF</a:t>
            </a:r>
            <a:r>
              <a:rPr lang="en-US" dirty="0" smtClean="0"/>
              <a:t> there is any fellowship of the Spirit. </a:t>
            </a:r>
            <a:r>
              <a:rPr lang="en-US" i="1" dirty="0" smtClean="0"/>
              <a:t>IF</a:t>
            </a:r>
            <a:r>
              <a:rPr lang="en-US" dirty="0" smtClean="0"/>
              <a:t> any affection and compassion    Make my joy complete…..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references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511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1487: </a:t>
            </a:r>
            <a:r>
              <a:rPr lang="en-US" dirty="0" err="1" smtClean="0"/>
              <a:t>ie</a:t>
            </a:r>
            <a:r>
              <a:rPr lang="en-US" dirty="0" smtClean="0"/>
              <a:t> – a condition thought of as real. Accordingly, should NOT be translated “since”, but rather always “if” – since the assumption may only be portrayed as valid (true and factual)</a:t>
            </a:r>
          </a:p>
          <a:p>
            <a:r>
              <a:rPr lang="en-US" dirty="0" smtClean="0"/>
              <a:t>By being of the same mind, maintaining the same love, united in spirit and intent on one purpose….that is the only way to make John’s joy complete…..fellowship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“If”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571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Vs. 5  The message John heard and then announced:</a:t>
            </a:r>
          </a:p>
          <a:p>
            <a:r>
              <a:rPr lang="en-US" dirty="0" smtClean="0"/>
              <a:t>God is Light, and in Him there is no darkness</a:t>
            </a:r>
          </a:p>
          <a:p>
            <a:r>
              <a:rPr lang="en-US" b="1" dirty="0" smtClean="0"/>
              <a:t>If we say</a:t>
            </a:r>
            <a:r>
              <a:rPr lang="en-US" dirty="0" smtClean="0"/>
              <a:t>				</a:t>
            </a:r>
            <a:r>
              <a:rPr lang="en-US" b="1" dirty="0" smtClean="0"/>
              <a:t>Result</a:t>
            </a:r>
          </a:p>
          <a:p>
            <a:r>
              <a:rPr lang="en-US" dirty="0" smtClean="0"/>
              <a:t>We have fellowship,		We lie</a:t>
            </a:r>
          </a:p>
          <a:p>
            <a:r>
              <a:rPr lang="en-US" dirty="0" smtClean="0"/>
              <a:t>But walk in darkness	Don’t practice truth</a:t>
            </a:r>
          </a:p>
          <a:p>
            <a:r>
              <a:rPr lang="en-US" dirty="0" smtClean="0"/>
              <a:t>We have no sin		Truth is not in us</a:t>
            </a:r>
          </a:p>
          <a:p>
            <a:r>
              <a:rPr lang="en-US" dirty="0" smtClean="0"/>
              <a:t>We have NOT sinned	We make Him a liar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            His word is not in us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John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377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Vs. 7 Those in fellowship with the Light, walk in the light</a:t>
            </a:r>
          </a:p>
          <a:p>
            <a:r>
              <a:rPr lang="en-US" dirty="0" smtClean="0"/>
              <a:t>Those in fellowship with God are cleansed with Jesus’ blood</a:t>
            </a:r>
          </a:p>
          <a:p>
            <a:r>
              <a:rPr lang="en-US" dirty="0" smtClean="0"/>
              <a:t>Those in fellowship are true believers</a:t>
            </a:r>
          </a:p>
          <a:p>
            <a:r>
              <a:rPr lang="en-US" b="1" dirty="0" smtClean="0"/>
              <a:t>I John 2:8-11 </a:t>
            </a:r>
            <a:r>
              <a:rPr lang="en-US" dirty="0" smtClean="0"/>
              <a:t>Darkness is passing away</a:t>
            </a:r>
          </a:p>
          <a:p>
            <a:r>
              <a:rPr lang="en-US" dirty="0" smtClean="0"/>
              <a:t>One who hates his brother is in darkness, walks in darkness, does not know where he is going and he is blinded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John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061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“Darkness” – </a:t>
            </a:r>
            <a:r>
              <a:rPr lang="en-US" dirty="0" err="1" smtClean="0"/>
              <a:t>skotia</a:t>
            </a:r>
            <a:r>
              <a:rPr lang="en-US" dirty="0" smtClean="0"/>
              <a:t>: a brand of moral, spiritual obscurity, which blocks the light of God when faith is lacking. Metaphorically, used of ignorance of divine things, and its associated wickedness, and the resultant misery.</a:t>
            </a:r>
          </a:p>
          <a:p>
            <a:r>
              <a:rPr lang="en-US" dirty="0" err="1" smtClean="0"/>
              <a:t>Zod</a:t>
            </a:r>
            <a:r>
              <a:rPr lang="en-US" dirty="0" smtClean="0"/>
              <a:t>. As light is not only the emblem of happiness but is also itself beneficial, darkness in like manner works unhappiness and death. Thus, “</a:t>
            </a:r>
            <a:r>
              <a:rPr lang="en-US" dirty="0" err="1" smtClean="0"/>
              <a:t>skotia</a:t>
            </a:r>
            <a:r>
              <a:rPr lang="en-US" dirty="0" smtClean="0"/>
              <a:t>” is not only a figurative term for sin itself, but also for the consequences of sin.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359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“Light” – </a:t>
            </a:r>
            <a:r>
              <a:rPr lang="en-US" dirty="0" err="1" smtClean="0"/>
              <a:t>phos</a:t>
            </a:r>
            <a:r>
              <a:rPr lang="en-US" dirty="0" smtClean="0"/>
              <a:t>: Often used in poetic discourse, in metaphor and in parable. The extremely delicate, sub tile, pure, brilliant quality of light has led to the use of “</a:t>
            </a:r>
            <a:r>
              <a:rPr lang="en-US" dirty="0" err="1" smtClean="0"/>
              <a:t>phos</a:t>
            </a:r>
            <a:r>
              <a:rPr lang="en-US" dirty="0" smtClean="0"/>
              <a:t>” as an appellation (title)  of God, as by nature in corporeal (not composed of matter or form), spotless, holy, in a state of supreme sanctity.</a:t>
            </a:r>
          </a:p>
          <a:p>
            <a:r>
              <a:rPr lang="en-US" dirty="0" err="1" smtClean="0"/>
              <a:t>Zod</a:t>
            </a:r>
            <a:r>
              <a:rPr lang="en-US" dirty="0" smtClean="0"/>
              <a:t>. Where the idea of holiness predominates as of God and those conformed to Him.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585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824</TotalTime>
  <Words>1431</Words>
  <Application>Microsoft Office PowerPoint</Application>
  <PresentationFormat>On-screen Show (4:3)</PresentationFormat>
  <Paragraphs>118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Concourse</vt:lpstr>
      <vt:lpstr>I John</vt:lpstr>
      <vt:lpstr>I John 1</vt:lpstr>
      <vt:lpstr>I John 1</vt:lpstr>
      <vt:lpstr>Cross references</vt:lpstr>
      <vt:lpstr>“If”</vt:lpstr>
      <vt:lpstr>I John 1</vt:lpstr>
      <vt:lpstr>I John 1</vt:lpstr>
      <vt:lpstr>Definitions</vt:lpstr>
      <vt:lpstr>Definitions</vt:lpstr>
      <vt:lpstr>I John 2:8-11  Light</vt:lpstr>
      <vt:lpstr>2 and 3 John</vt:lpstr>
      <vt:lpstr>Cross references</vt:lpstr>
      <vt:lpstr>Cross references</vt:lpstr>
      <vt:lpstr>Eph. 5:1-13</vt:lpstr>
      <vt:lpstr>Eph. 5:10-13</vt:lpstr>
      <vt:lpstr>Those who walk in darkness</vt:lpstr>
      <vt:lpstr>Those who walk in the Light</vt:lpstr>
      <vt:lpstr>Conclusions</vt:lpstr>
      <vt:lpstr>“Confess”</vt:lpstr>
      <vt:lpstr>Application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John</dc:title>
  <dc:creator>Jenny Goins</dc:creator>
  <cp:lastModifiedBy>Jenny Goins</cp:lastModifiedBy>
  <cp:revision>39</cp:revision>
  <dcterms:created xsi:type="dcterms:W3CDTF">2018-01-31T12:40:17Z</dcterms:created>
  <dcterms:modified xsi:type="dcterms:W3CDTF">2018-02-01T03:07:15Z</dcterms:modified>
</cp:coreProperties>
</file>