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051F6B5-E864-47EF-866D-33A1A32C42D7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A5EADA5-3922-4439-A111-4A2BEF0CB2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John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50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the spirits to see if they are from God 4:1</a:t>
            </a:r>
          </a:p>
          <a:p>
            <a:r>
              <a:rPr lang="en-US" dirty="0" smtClean="0"/>
              <a:t>Spirit of God contrasted with the spirit of the antichrist – false prophets 4:3</a:t>
            </a:r>
          </a:p>
          <a:p>
            <a:r>
              <a:rPr lang="en-US" dirty="0" smtClean="0"/>
              <a:t>Jesus has come in the flesh 4:2 Gnosticism</a:t>
            </a:r>
          </a:p>
          <a:p>
            <a:r>
              <a:rPr lang="en-US" dirty="0" smtClean="0"/>
              <a:t>Everyone who loves is born of God and knows God 4:7-8</a:t>
            </a:r>
          </a:p>
          <a:p>
            <a:r>
              <a:rPr lang="en-US" dirty="0" smtClean="0"/>
              <a:t>God is love. We love because He first loved us 4:8, 19</a:t>
            </a:r>
          </a:p>
          <a:p>
            <a:r>
              <a:rPr lang="en-US" dirty="0" smtClean="0"/>
              <a:t>By this we know that we abide in Him  4:13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27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can one know those born of God? 5:1</a:t>
            </a:r>
          </a:p>
          <a:p>
            <a:r>
              <a:rPr lang="en-US" dirty="0" smtClean="0"/>
              <a:t>Love His children  5:1</a:t>
            </a:r>
          </a:p>
          <a:p>
            <a:r>
              <a:rPr lang="en-US" dirty="0" smtClean="0"/>
              <a:t>Love: which equals keeping His commands 5:2</a:t>
            </a:r>
          </a:p>
          <a:p>
            <a:r>
              <a:rPr lang="en-US" dirty="0" smtClean="0"/>
              <a:t>Overcome the world by faith  5:4</a:t>
            </a:r>
          </a:p>
          <a:p>
            <a:r>
              <a:rPr lang="en-US" dirty="0" smtClean="0"/>
              <a:t>Believe the testimony about Jesus which equals eternal life  5:11</a:t>
            </a:r>
          </a:p>
          <a:p>
            <a:r>
              <a:rPr lang="en-US" dirty="0" smtClean="0"/>
              <a:t>We have confidence in asking  5:14</a:t>
            </a:r>
          </a:p>
          <a:p>
            <a:r>
              <a:rPr lang="en-US" dirty="0" smtClean="0"/>
              <a:t>Do not continue in sin  5:16-19</a:t>
            </a:r>
          </a:p>
          <a:p>
            <a:r>
              <a:rPr lang="en-US" dirty="0" smtClean="0"/>
              <a:t>To know Jesus is to have life  5:20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49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John introduced himself as the elder  vs. 1</a:t>
            </a:r>
          </a:p>
          <a:p>
            <a:r>
              <a:rPr lang="en-US" dirty="0" smtClean="0"/>
              <a:t>The elect lady and her children are the recipients  vs. 1</a:t>
            </a:r>
          </a:p>
          <a:p>
            <a:r>
              <a:rPr lang="en-US" dirty="0" smtClean="0"/>
              <a:t>They are walking in the truth  vs. 4</a:t>
            </a:r>
          </a:p>
          <a:p>
            <a:r>
              <a:rPr lang="en-US" dirty="0" smtClean="0"/>
              <a:t>The commandment from the beginning is that they love one another vs. 5</a:t>
            </a:r>
          </a:p>
          <a:p>
            <a:r>
              <a:rPr lang="en-US" dirty="0" smtClean="0"/>
              <a:t>Warning against deceivers, antichrists vs. 7</a:t>
            </a:r>
          </a:p>
          <a:p>
            <a:r>
              <a:rPr lang="en-US" dirty="0" smtClean="0"/>
              <a:t>Jesus coming in the flesh  vs. 7</a:t>
            </a:r>
          </a:p>
          <a:p>
            <a:r>
              <a:rPr lang="en-US" dirty="0" smtClean="0"/>
              <a:t>Abide in the teaching of Christ  vs. 9</a:t>
            </a:r>
          </a:p>
          <a:p>
            <a:r>
              <a:rPr lang="en-US" dirty="0" smtClean="0"/>
              <a:t>John hoped to see them  vs. 12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John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367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Theme:  Walk in Truth and love: don’t be deceived</a:t>
            </a:r>
          </a:p>
          <a:p>
            <a:r>
              <a:rPr lang="en-US" dirty="0" smtClean="0"/>
              <a:t>Vs. 1-3  Abide in the Truth</a:t>
            </a:r>
          </a:p>
          <a:p>
            <a:r>
              <a:rPr lang="en-US" dirty="0" smtClean="0"/>
              <a:t>Vs. 4-6  Walk in the Truth</a:t>
            </a:r>
          </a:p>
          <a:p>
            <a:r>
              <a:rPr lang="en-US" dirty="0" smtClean="0"/>
              <a:t>Vs. 7-11 Abide in Christ’s Teaching</a:t>
            </a:r>
          </a:p>
          <a:p>
            <a:r>
              <a:rPr lang="en-US" dirty="0" smtClean="0"/>
              <a:t>Vs. 12   Joy made full</a:t>
            </a:r>
          </a:p>
          <a:p>
            <a:r>
              <a:rPr lang="en-US" dirty="0" smtClean="0"/>
              <a:t>Vs. 13  Fellow children greet you</a:t>
            </a:r>
          </a:p>
          <a:p>
            <a:r>
              <a:rPr lang="en-US" dirty="0" smtClean="0"/>
              <a:t>For the church today:  Know the truth and live in it. Watch yourselves, so you’re not deceived.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John At A Glance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75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elder, to Gaius, a beloved brother who was walking in the truth  vs. 1</a:t>
            </a:r>
          </a:p>
          <a:p>
            <a:r>
              <a:rPr lang="en-US" dirty="0" smtClean="0"/>
              <a:t>No greater joy, than to hear of his children walking in the truth  vs. 3</a:t>
            </a:r>
          </a:p>
          <a:p>
            <a:r>
              <a:rPr lang="en-US" dirty="0" smtClean="0"/>
              <a:t>Gaius loved the church and ministered to the believers  vs. 6-8</a:t>
            </a:r>
          </a:p>
          <a:p>
            <a:r>
              <a:rPr lang="en-US" dirty="0" smtClean="0"/>
              <a:t>Diotrephes was a contrast to Gaius  vs. 9</a:t>
            </a:r>
          </a:p>
          <a:p>
            <a:r>
              <a:rPr lang="en-US" dirty="0" smtClean="0"/>
              <a:t>Didn’t acknowledge John’s authority</a:t>
            </a:r>
          </a:p>
          <a:p>
            <a:r>
              <a:rPr lang="en-US" dirty="0" smtClean="0"/>
              <a:t>Accused them unjustly with wicked words </a:t>
            </a:r>
          </a:p>
          <a:p>
            <a:r>
              <a:rPr lang="en-US" dirty="0" smtClean="0"/>
              <a:t>Did not receive the brethren</a:t>
            </a:r>
          </a:p>
          <a:p>
            <a:r>
              <a:rPr lang="en-US" dirty="0" smtClean="0"/>
              <a:t>Forbade and cast out those who did vs. 10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John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58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Gaius was told to imitate good, not evil vs. 11</a:t>
            </a:r>
          </a:p>
          <a:p>
            <a:r>
              <a:rPr lang="en-US" dirty="0" smtClean="0"/>
              <a:t>Demetrius was another good example to follow  vs. 12</a:t>
            </a:r>
          </a:p>
          <a:p>
            <a:r>
              <a:rPr lang="en-US" dirty="0" smtClean="0"/>
              <a:t>John hoped to visit soon  vs. 14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John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28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Theme:  Support Fellow Workers for the Truth</a:t>
            </a:r>
          </a:p>
          <a:p>
            <a:r>
              <a:rPr lang="en-US" dirty="0" smtClean="0"/>
              <a:t>Vs. 1   Love the Truth</a:t>
            </a:r>
          </a:p>
          <a:p>
            <a:r>
              <a:rPr lang="en-US" dirty="0" smtClean="0"/>
              <a:t>Vs. 2-4 Future – children walking in the Truth</a:t>
            </a:r>
          </a:p>
          <a:p>
            <a:r>
              <a:rPr lang="en-US" dirty="0" smtClean="0"/>
              <a:t>Vs. 5-8 Send &amp; Support fellow workers with the Truth</a:t>
            </a:r>
          </a:p>
          <a:p>
            <a:r>
              <a:rPr lang="en-US" dirty="0" smtClean="0"/>
              <a:t>Vs. 9-10 Call attention to deeds of unjust</a:t>
            </a:r>
          </a:p>
          <a:p>
            <a:r>
              <a:rPr lang="en-US" dirty="0" smtClean="0"/>
              <a:t>Vs. 11-12 Imitate good, true testimony</a:t>
            </a:r>
          </a:p>
          <a:p>
            <a:r>
              <a:rPr lang="en-US" dirty="0" smtClean="0"/>
              <a:t>Vs. 13-14 Personal interaction</a:t>
            </a:r>
          </a:p>
          <a:p>
            <a:r>
              <a:rPr lang="en-US" dirty="0" smtClean="0"/>
              <a:t>Vs. 15  Peace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John At A Glance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23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1:1-4  Author</a:t>
            </a:r>
          </a:p>
          <a:p>
            <a:r>
              <a:rPr lang="en-US" dirty="0" smtClean="0"/>
              <a:t>He was an eyewitness of </a:t>
            </a:r>
            <a:r>
              <a:rPr lang="en-US" dirty="0"/>
              <a:t>J</a:t>
            </a:r>
            <a:r>
              <a:rPr lang="en-US" dirty="0" smtClean="0"/>
              <a:t>esus’ life  vs. 1</a:t>
            </a:r>
          </a:p>
          <a:p>
            <a:r>
              <a:rPr lang="en-US" dirty="0" smtClean="0"/>
              <a:t>He heard, saw and touched the Word  vs. 1</a:t>
            </a:r>
          </a:p>
          <a:p>
            <a:r>
              <a:rPr lang="en-US" dirty="0" smtClean="0"/>
              <a:t>Proclaimed the eternal life manifested to him vs. 2</a:t>
            </a:r>
          </a:p>
          <a:p>
            <a:r>
              <a:rPr lang="en-US" dirty="0" smtClean="0"/>
              <a:t>Had fellowship with the Father and Son  vs.3</a:t>
            </a:r>
          </a:p>
          <a:p>
            <a:r>
              <a:rPr lang="en-US" dirty="0" smtClean="0"/>
              <a:t>Desired others to have the same fellowship so their joy would be complete vs. 3-4</a:t>
            </a:r>
          </a:p>
          <a:p>
            <a:r>
              <a:rPr lang="en-US" dirty="0" smtClean="0"/>
              <a:t>John is the author, though he is not named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     Author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04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Believers: they say they have fellowship with Him  (1:6) and confess their sins (1:9)</a:t>
            </a:r>
          </a:p>
          <a:p>
            <a:r>
              <a:rPr lang="en-US" dirty="0" smtClean="0"/>
              <a:t>They already knew the truth (2:21)</a:t>
            </a:r>
          </a:p>
          <a:p>
            <a:r>
              <a:rPr lang="en-US" dirty="0" smtClean="0"/>
              <a:t>There were false prophets trying to deceive them (2:26, 3:7)</a:t>
            </a:r>
          </a:p>
          <a:p>
            <a:r>
              <a:rPr lang="en-US" dirty="0" smtClean="0"/>
              <a:t>John considered himself a father-figure to them calling them “little children” 7 times!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Recipients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2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wrote so that his joy would be complete 1:4</a:t>
            </a:r>
          </a:p>
          <a:p>
            <a:r>
              <a:rPr lang="en-US" dirty="0" smtClean="0"/>
              <a:t>He wrote about what he had seen, touched, looked at and heard from Jesus  1:1</a:t>
            </a:r>
          </a:p>
          <a:p>
            <a:r>
              <a:rPr lang="en-US" dirty="0" smtClean="0"/>
              <a:t>He desired for others to have the same fellowship with the Father and Son  1:3</a:t>
            </a:r>
          </a:p>
          <a:p>
            <a:r>
              <a:rPr lang="en-US" dirty="0" smtClean="0"/>
              <a:t>He wrote so they would not sin  2:1</a:t>
            </a:r>
          </a:p>
          <a:p>
            <a:r>
              <a:rPr lang="en-US" dirty="0" smtClean="0"/>
              <a:t>Wrote a new and old commandment 2:7-8</a:t>
            </a:r>
          </a:p>
          <a:p>
            <a:r>
              <a:rPr lang="en-US" dirty="0" smtClean="0"/>
              <a:t>Wrote to fathers, young men and children 2:12-14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John wrote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93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wrote to believers because they knew the truth, but some were trying to deceive them 2:21, 26</a:t>
            </a:r>
          </a:p>
          <a:p>
            <a:r>
              <a:rPr lang="en-US" b="1" dirty="0" smtClean="0"/>
              <a:t>**He wrote so they would KNOW that they have eternal life**  5:13</a:t>
            </a:r>
          </a:p>
          <a:p>
            <a:r>
              <a:rPr lang="en-US" dirty="0" smtClean="0"/>
              <a:t>Author’s purpose: to Know that they have eternal life, not sin and know the truth</a:t>
            </a:r>
          </a:p>
          <a:p>
            <a:r>
              <a:rPr lang="en-US" b="1" dirty="0" smtClean="0"/>
              <a:t>Historical setting:</a:t>
            </a:r>
            <a:r>
              <a:rPr lang="en-US" dirty="0" smtClean="0"/>
              <a:t> between 85 &amp; 95 AD, BEFORE Revelation.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John wrote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18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word in this chapter:  Sin  repeated 5 times</a:t>
            </a:r>
          </a:p>
          <a:p>
            <a:r>
              <a:rPr lang="en-US" dirty="0" smtClean="0"/>
              <a:t>Jesus’ blood cleanses from all sin those who have fellowship with Him  1:7</a:t>
            </a:r>
          </a:p>
          <a:p>
            <a:r>
              <a:rPr lang="en-US" dirty="0" smtClean="0"/>
              <a:t>Those denying their sin are deceived  1:8</a:t>
            </a:r>
          </a:p>
          <a:p>
            <a:r>
              <a:rPr lang="en-US" dirty="0" smtClean="0"/>
              <a:t>Those who confess it are forgiven and cleansed  1:9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900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Key words:  Know and Abide mostly used</a:t>
            </a:r>
          </a:p>
          <a:p>
            <a:r>
              <a:rPr lang="en-US" dirty="0" smtClean="0"/>
              <a:t>Wrote so that believers would not </a:t>
            </a:r>
            <a:r>
              <a:rPr lang="en-US" b="1" dirty="0" smtClean="0"/>
              <a:t>sin</a:t>
            </a:r>
            <a:r>
              <a:rPr lang="en-US" dirty="0" smtClean="0"/>
              <a:t>  2:1</a:t>
            </a:r>
          </a:p>
          <a:p>
            <a:r>
              <a:rPr lang="en-US" dirty="0" smtClean="0"/>
              <a:t>But IF we </a:t>
            </a:r>
            <a:r>
              <a:rPr lang="en-US" b="1" dirty="0" smtClean="0"/>
              <a:t>sin</a:t>
            </a:r>
            <a:r>
              <a:rPr lang="en-US" dirty="0" smtClean="0"/>
              <a:t>, we have an Advocate  2:1</a:t>
            </a:r>
          </a:p>
          <a:p>
            <a:r>
              <a:rPr lang="en-US" dirty="0" smtClean="0"/>
              <a:t>Is </a:t>
            </a:r>
            <a:r>
              <a:rPr lang="en-US" b="1" dirty="0" smtClean="0"/>
              <a:t>sin</a:t>
            </a:r>
            <a:r>
              <a:rPr lang="en-US" dirty="0" smtClean="0"/>
              <a:t> now a choice then?</a:t>
            </a:r>
          </a:p>
          <a:p>
            <a:r>
              <a:rPr lang="en-US" dirty="0" smtClean="0"/>
              <a:t>Our </a:t>
            </a:r>
            <a:r>
              <a:rPr lang="en-US" b="1" dirty="0" smtClean="0"/>
              <a:t>sins</a:t>
            </a:r>
            <a:r>
              <a:rPr lang="en-US" dirty="0" smtClean="0"/>
              <a:t> have been forgiven  2:12</a:t>
            </a:r>
          </a:p>
          <a:p>
            <a:r>
              <a:rPr lang="en-US" dirty="0" smtClean="0"/>
              <a:t>You can </a:t>
            </a:r>
            <a:r>
              <a:rPr lang="en-US" b="1" dirty="0" smtClean="0"/>
              <a:t>know</a:t>
            </a:r>
            <a:r>
              <a:rPr lang="en-US" dirty="0" smtClean="0"/>
              <a:t> you </a:t>
            </a:r>
            <a:r>
              <a:rPr lang="en-US" b="1" dirty="0" smtClean="0"/>
              <a:t>abide</a:t>
            </a:r>
            <a:r>
              <a:rPr lang="en-US" dirty="0" smtClean="0"/>
              <a:t> in Him by walking as He did 2:3,6</a:t>
            </a:r>
          </a:p>
          <a:p>
            <a:r>
              <a:rPr lang="en-US" dirty="0" smtClean="0"/>
              <a:t>The one who loves his brother </a:t>
            </a:r>
            <a:r>
              <a:rPr lang="en-US" b="1" dirty="0" smtClean="0"/>
              <a:t>ABIDES</a:t>
            </a:r>
            <a:r>
              <a:rPr lang="en-US" dirty="0" smtClean="0"/>
              <a:t> in the Light  2:10</a:t>
            </a:r>
          </a:p>
          <a:p>
            <a:r>
              <a:rPr lang="en-US" dirty="0" smtClean="0"/>
              <a:t>Don’t </a:t>
            </a:r>
            <a:r>
              <a:rPr lang="en-US" b="1" dirty="0" smtClean="0"/>
              <a:t>love</a:t>
            </a:r>
            <a:r>
              <a:rPr lang="en-US" dirty="0" smtClean="0"/>
              <a:t> the world 2:15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68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Warning about antichrists in the world 2:18</a:t>
            </a:r>
          </a:p>
          <a:p>
            <a:r>
              <a:rPr lang="en-US" dirty="0" smtClean="0"/>
              <a:t>Warning about deceivers  2:26</a:t>
            </a:r>
          </a:p>
          <a:p>
            <a:r>
              <a:rPr lang="en-US" dirty="0" smtClean="0"/>
              <a:t>Encouragement to let what they had heard from the beginning, abide in them  2:24</a:t>
            </a:r>
          </a:p>
          <a:p>
            <a:r>
              <a:rPr lang="en-US" dirty="0" smtClean="0"/>
              <a:t>Message: eternal life   1:2, 2:25</a:t>
            </a:r>
          </a:p>
          <a:p>
            <a:r>
              <a:rPr lang="en-US" dirty="0" smtClean="0"/>
              <a:t>There is an anointing every believer has from the Holy One. It abides in you.  2:27</a:t>
            </a:r>
          </a:p>
          <a:p>
            <a:r>
              <a:rPr lang="en-US" dirty="0" smtClean="0"/>
              <a:t>It teaches you truth: not lies  2:27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14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Key Words:  Sin and Know</a:t>
            </a:r>
          </a:p>
          <a:p>
            <a:r>
              <a:rPr lang="en-US" dirty="0" smtClean="0"/>
              <a:t>Sin is lawlessness   3:4</a:t>
            </a:r>
          </a:p>
          <a:p>
            <a:r>
              <a:rPr lang="en-US" dirty="0" smtClean="0"/>
              <a:t>No one who abides in sin knows Him  3:6</a:t>
            </a:r>
          </a:p>
          <a:p>
            <a:r>
              <a:rPr lang="en-US" dirty="0" smtClean="0"/>
              <a:t>Don’t be deceived: those who practice righteousness, are His children  3:7</a:t>
            </a:r>
          </a:p>
          <a:p>
            <a:r>
              <a:rPr lang="en-US" dirty="0" smtClean="0"/>
              <a:t>Love shows that a person abides in life 3:14</a:t>
            </a:r>
          </a:p>
          <a:p>
            <a:r>
              <a:rPr lang="en-US" dirty="0" smtClean="0"/>
              <a:t>No murderer has eternal life abiding in him  3:15</a:t>
            </a:r>
          </a:p>
          <a:p>
            <a:r>
              <a:rPr lang="en-US" dirty="0" smtClean="0"/>
              <a:t>How did they know they would be like Jesus when He appears?   3:2</a:t>
            </a:r>
          </a:p>
          <a:p>
            <a:r>
              <a:rPr lang="en-US" dirty="0" smtClean="0"/>
              <a:t>2 Cor. 3:18 Rom. 8:29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77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134</TotalTime>
  <Words>983</Words>
  <Application>Microsoft Office PowerPoint</Application>
  <PresentationFormat>On-screen Show (4:3)</PresentationFormat>
  <Paragraphs>112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I John</vt:lpstr>
      <vt:lpstr>I John      Author</vt:lpstr>
      <vt:lpstr>I John Recipients</vt:lpstr>
      <vt:lpstr>WHY John wrote</vt:lpstr>
      <vt:lpstr>WHY John wrote</vt:lpstr>
      <vt:lpstr>I John 1</vt:lpstr>
      <vt:lpstr>I John 2</vt:lpstr>
      <vt:lpstr>I John 2</vt:lpstr>
      <vt:lpstr>I John 3</vt:lpstr>
      <vt:lpstr>I John 4</vt:lpstr>
      <vt:lpstr>I John 5</vt:lpstr>
      <vt:lpstr>2 John</vt:lpstr>
      <vt:lpstr>2 John At A Glance</vt:lpstr>
      <vt:lpstr>3 John</vt:lpstr>
      <vt:lpstr>3 John</vt:lpstr>
      <vt:lpstr>3 John At A Glance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John</dc:title>
  <dc:creator>Jenny Goins</dc:creator>
  <cp:lastModifiedBy>Jenny Goins</cp:lastModifiedBy>
  <cp:revision>25</cp:revision>
  <dcterms:created xsi:type="dcterms:W3CDTF">2018-01-24T16:46:49Z</dcterms:created>
  <dcterms:modified xsi:type="dcterms:W3CDTF">2018-01-24T19:01:01Z</dcterms:modified>
</cp:coreProperties>
</file>