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3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76800" y="2590800"/>
            <a:ext cx="4267200" cy="12954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76800" y="3810000"/>
            <a:ext cx="4267200" cy="533400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C4A5BBAE-7F01-4204-9032-4DB52B2156C2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B1217E9-F581-49B8-95EF-744642D506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670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670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A5BBAE-7F01-4204-9032-4DB52B2156C2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1217E9-F581-49B8-95EF-744642D506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A5BBAE-7F01-4204-9032-4DB52B2156C2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1217E9-F581-49B8-95EF-744642D506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274638"/>
            <a:ext cx="1733550" cy="58515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274638"/>
            <a:ext cx="5048250" cy="58515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A5BBAE-7F01-4204-9032-4DB52B2156C2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1217E9-F581-49B8-95EF-744642D506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A5BBAE-7F01-4204-9032-4DB52B2156C2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1217E9-F581-49B8-95EF-744642D506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A5BBAE-7F01-4204-9032-4DB52B2156C2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1217E9-F581-49B8-95EF-744642D506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73392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3373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A5BBAE-7F01-4204-9032-4DB52B2156C2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1217E9-F581-49B8-95EF-744642D506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219200"/>
            <a:ext cx="33147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1219200"/>
            <a:ext cx="33147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A5BBAE-7F01-4204-9032-4DB52B2156C2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1217E9-F581-49B8-95EF-744642D506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934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2" y="1535113"/>
            <a:ext cx="35829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51012" y="2174875"/>
            <a:ext cx="35829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34000" y="1535113"/>
            <a:ext cx="3352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4000" y="2174875"/>
            <a:ext cx="3352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A5BBAE-7F01-4204-9032-4DB52B2156C2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1217E9-F581-49B8-95EF-744642D506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A5BBAE-7F01-4204-9032-4DB52B2156C2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1217E9-F581-49B8-95EF-744642D506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A5BBAE-7F01-4204-9032-4DB52B2156C2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1217E9-F581-49B8-95EF-744642D506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3050"/>
            <a:ext cx="25908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273050"/>
            <a:ext cx="4343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1435100"/>
            <a:ext cx="25908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A5BBAE-7F01-4204-9032-4DB52B2156C2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1217E9-F581-49B8-95EF-744642D506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274638"/>
            <a:ext cx="69342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143000"/>
            <a:ext cx="69342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C4A5BBAE-7F01-4204-9032-4DB52B2156C2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B1217E9-F581-49B8-95EF-744642D5065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j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accent2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accent2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accent2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Revelation Part 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Lesson 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58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You Still Have?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 the nations need the leaves from the Tree of Life for healing</a:t>
            </a:r>
            <a:r>
              <a:rPr lang="en-US" dirty="0" smtClean="0"/>
              <a:t>? Healing from what?  </a:t>
            </a:r>
            <a:r>
              <a:rPr lang="en-US" dirty="0" smtClean="0"/>
              <a:t>Rev. 22:2</a:t>
            </a:r>
          </a:p>
          <a:p>
            <a:r>
              <a:rPr lang="en-US" dirty="0" smtClean="0"/>
              <a:t>Who eats the fruit of the Tree of Life? Why?</a:t>
            </a:r>
          </a:p>
          <a:p>
            <a:r>
              <a:rPr lang="en-US" dirty="0" smtClean="0"/>
              <a:t>What does Revelation 22:11 mean?</a:t>
            </a:r>
          </a:p>
          <a:p>
            <a:r>
              <a:rPr lang="en-US" dirty="0" smtClean="0"/>
              <a:t>What do we eat at the Marriage Supper of the Lamb?</a:t>
            </a:r>
          </a:p>
          <a:p>
            <a:r>
              <a:rPr lang="en-US" dirty="0" smtClean="0"/>
              <a:t>WHEN is the Marriage Supper of the Lamb?</a:t>
            </a:r>
          </a:p>
          <a:p>
            <a:r>
              <a:rPr lang="en-US" dirty="0" smtClean="0"/>
              <a:t>Are there TWO wars?  Rev. 19:19-21; 20:7-10</a:t>
            </a:r>
          </a:p>
          <a:p>
            <a:r>
              <a:rPr lang="en-US" dirty="0" smtClean="0"/>
              <a:t>Where will I be at the rapture? 2</a:t>
            </a:r>
            <a:r>
              <a:rPr lang="en-US" baseline="30000" dirty="0" smtClean="0"/>
              <a:t>nd</a:t>
            </a:r>
            <a:r>
              <a:rPr lang="en-US" dirty="0" smtClean="0"/>
              <a:t> Coming?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07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Marriage Supper of the Lamb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the harlot is judged  Rev. 19:2</a:t>
            </a:r>
          </a:p>
          <a:p>
            <a:r>
              <a:rPr lang="en-US" dirty="0" smtClean="0"/>
              <a:t>AFTER He has avenged the blood of His bondservants on Babylon   Rev. 19:2</a:t>
            </a:r>
          </a:p>
          <a:p>
            <a:r>
              <a:rPr lang="en-US" dirty="0" smtClean="0"/>
              <a:t>AFTER the Bride has made herself ready Rev. 19:7</a:t>
            </a:r>
          </a:p>
          <a:p>
            <a:r>
              <a:rPr lang="en-US" dirty="0" smtClean="0"/>
              <a:t>She is clothed in fine linen – the righteous acts of the saints – therefore the saints = the Bride</a:t>
            </a:r>
          </a:p>
          <a:p>
            <a:r>
              <a:rPr lang="en-US" dirty="0" smtClean="0"/>
              <a:t>The Supper is in heaven, so it is BEFORE Christ’s 2</a:t>
            </a:r>
            <a:r>
              <a:rPr lang="en-US" baseline="30000" dirty="0" smtClean="0"/>
              <a:t>nd</a:t>
            </a:r>
            <a:r>
              <a:rPr lang="en-US" dirty="0" smtClean="0"/>
              <a:t> coming.</a:t>
            </a:r>
          </a:p>
          <a:p>
            <a:r>
              <a:rPr lang="en-US" dirty="0" smtClean="0"/>
              <a:t>The armies which were following Him are clothed in Fine Linen = the Bride   Rev. 19:14</a:t>
            </a:r>
          </a:p>
          <a:p>
            <a:r>
              <a:rPr lang="en-US" dirty="0" smtClean="0"/>
              <a:t>Eph. 5 &amp; 2 Cor. 11  Bride of Christ = the Church</a:t>
            </a:r>
          </a:p>
        </p:txBody>
      </p:sp>
    </p:spTree>
    <p:extLst>
      <p:ext uri="{BB962C8B-B14F-4D97-AF65-F5344CB8AC3E}">
        <p14:creationId xmlns:p14="http://schemas.microsoft.com/office/powerpoint/2010/main" val="413792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Wedding Garments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parable, one wedding guest was thrown out for not having on wedding garments/clothes</a:t>
            </a:r>
          </a:p>
          <a:p>
            <a:r>
              <a:rPr lang="en-US" dirty="0" smtClean="0"/>
              <a:t>Righteousness is the result of salvation. No righteousness. No garments. No Bride.</a:t>
            </a:r>
          </a:p>
          <a:p>
            <a:r>
              <a:rPr lang="en-US" dirty="0" smtClean="0"/>
              <a:t>Ponder: Why does a bride put so much work into her wedding? Especially the wedding dress?</a:t>
            </a:r>
          </a:p>
          <a:p>
            <a:r>
              <a:rPr lang="en-US" dirty="0" smtClean="0"/>
              <a:t>Luke 12:35 Be dressed in readiness</a:t>
            </a:r>
          </a:p>
          <a:p>
            <a:r>
              <a:rPr lang="en-US" dirty="0" smtClean="0"/>
              <a:t>Matt. 25  These virgins brought oil: they are ready</a:t>
            </a:r>
          </a:p>
          <a:p>
            <a:r>
              <a:rPr lang="en-US" dirty="0" smtClean="0"/>
              <a:t>Jewish custom: Betrothal The church is betrothed to Christ. She is His Bride</a:t>
            </a:r>
          </a:p>
          <a:p>
            <a:r>
              <a:rPr lang="en-US" dirty="0" smtClean="0"/>
              <a:t>Groom has a procession to the Bride’s home, then she is taken to HIS home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12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Those Invited to the Supper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Blessed IN HEAVEN, Before 2</a:t>
            </a:r>
            <a:r>
              <a:rPr lang="en-US" baseline="30000" dirty="0" smtClean="0"/>
              <a:t>nd</a:t>
            </a:r>
            <a:r>
              <a:rPr lang="en-US" dirty="0" smtClean="0"/>
              <a:t> Coming Rev. 19:9</a:t>
            </a:r>
          </a:p>
          <a:p>
            <a:r>
              <a:rPr lang="en-US" dirty="0" smtClean="0"/>
              <a:t>Those invited to the Supper are NOT the Bride, they are guests. Could be Old Testament </a:t>
            </a:r>
            <a:r>
              <a:rPr lang="en-US" dirty="0" smtClean="0"/>
              <a:t>believers.</a:t>
            </a:r>
            <a:endParaRPr lang="en-US" dirty="0" smtClean="0"/>
          </a:p>
          <a:p>
            <a:r>
              <a:rPr lang="en-US" dirty="0" smtClean="0"/>
              <a:t>Matt. 22  Unwilling to come    Jews</a:t>
            </a:r>
          </a:p>
          <a:p>
            <a:r>
              <a:rPr lang="en-US" dirty="0" smtClean="0"/>
              <a:t>Paid no attention</a:t>
            </a:r>
          </a:p>
          <a:p>
            <a:r>
              <a:rPr lang="en-US" dirty="0" smtClean="0"/>
              <a:t>Seized the slaves, mistreated them and killed them</a:t>
            </a:r>
          </a:p>
          <a:p>
            <a:r>
              <a:rPr lang="en-US" dirty="0" smtClean="0"/>
              <a:t>Slaves’ blood was avenged on them</a:t>
            </a:r>
          </a:p>
          <a:p>
            <a:r>
              <a:rPr lang="en-US" dirty="0" smtClean="0"/>
              <a:t>Not worthy</a:t>
            </a:r>
          </a:p>
          <a:p>
            <a:r>
              <a:rPr lang="en-US" dirty="0" smtClean="0"/>
              <a:t>On the main highways</a:t>
            </a:r>
          </a:p>
          <a:p>
            <a:r>
              <a:rPr lang="en-US" dirty="0" smtClean="0"/>
              <a:t>Could </a:t>
            </a:r>
            <a:r>
              <a:rPr lang="en-US" dirty="0"/>
              <a:t>be the multitude from the nations who are saved out of the </a:t>
            </a:r>
            <a:r>
              <a:rPr lang="en-US" dirty="0" smtClean="0"/>
              <a:t>Great Tribulation</a:t>
            </a:r>
          </a:p>
          <a:p>
            <a:r>
              <a:rPr lang="en-US" dirty="0" smtClean="0"/>
              <a:t>Gathered from both good and evil</a:t>
            </a:r>
          </a:p>
          <a:p>
            <a:r>
              <a:rPr lang="en-US" dirty="0" smtClean="0"/>
              <a:t>Many are called, few are chosen  vs. 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8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Christ’s Millennial Reign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Christ’s coming as King of kings begins the 1,000 year reign</a:t>
            </a:r>
          </a:p>
          <a:p>
            <a:r>
              <a:rPr lang="en-US" dirty="0" smtClean="0"/>
              <a:t>Rev. 20:2 Satan will be bound during this time</a:t>
            </a:r>
          </a:p>
          <a:p>
            <a:r>
              <a:rPr lang="en-US" dirty="0" smtClean="0"/>
              <a:t>Satan CANNOT deceive the nations  vs. 3</a:t>
            </a:r>
          </a:p>
          <a:p>
            <a:r>
              <a:rPr lang="en-US" dirty="0" smtClean="0"/>
              <a:t>Judgment is given to the saints who had died during the Great Tribulation and they reign with Christ for 1,000 years  vs. 4</a:t>
            </a:r>
          </a:p>
          <a:p>
            <a:r>
              <a:rPr lang="en-US" dirty="0" smtClean="0"/>
              <a:t>Rest of the dead, unsaved, do not come to life until the 1,000 year reign is completed   vs. 5</a:t>
            </a:r>
          </a:p>
          <a:p>
            <a:r>
              <a:rPr lang="en-US" dirty="0" smtClean="0"/>
              <a:t>The one who has part in the 1</a:t>
            </a:r>
            <a:r>
              <a:rPr lang="en-US" baseline="30000" dirty="0" smtClean="0"/>
              <a:t>st</a:t>
            </a:r>
            <a:r>
              <a:rPr lang="en-US" dirty="0" smtClean="0"/>
              <a:t> resurrection will be priests of God and will reign with Christ  vs. 6</a:t>
            </a:r>
          </a:p>
          <a:p>
            <a:r>
              <a:rPr lang="en-US" dirty="0" smtClean="0"/>
              <a:t>Satan will be released at the end  vs. 7</a:t>
            </a:r>
          </a:p>
        </p:txBody>
      </p:sp>
    </p:spTree>
    <p:extLst>
      <p:ext uri="{BB962C8B-B14F-4D97-AF65-F5344CB8AC3E}">
        <p14:creationId xmlns:p14="http://schemas.microsoft.com/office/powerpoint/2010/main" val="231137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Jesus as 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Luke 1  He will receive the throne of David and reign over Israel forever</a:t>
            </a:r>
          </a:p>
          <a:p>
            <a:r>
              <a:rPr lang="en-US" dirty="0" smtClean="0"/>
              <a:t>Rev. 12 &amp; 19  He will rule the nations</a:t>
            </a:r>
          </a:p>
          <a:p>
            <a:r>
              <a:rPr lang="en-US" dirty="0" smtClean="0"/>
              <a:t>Dan. 7 All nations will serve Him. He will be given a dominion, glory and a kingdom</a:t>
            </a:r>
          </a:p>
          <a:p>
            <a:r>
              <a:rPr lang="en-US" dirty="0" smtClean="0"/>
              <a:t>Is. 9  He will be the Prince of Peace, peace because He keeps peace and IS peace…no end to peace</a:t>
            </a:r>
          </a:p>
          <a:p>
            <a:r>
              <a:rPr lang="en-US" dirty="0" smtClean="0"/>
              <a:t>Zech. 14  Lord will be king over ALL the earth</a:t>
            </a:r>
          </a:p>
          <a:p>
            <a:r>
              <a:rPr lang="en-US" dirty="0" smtClean="0"/>
              <a:t>Drought will come on those families that do not go up and worship  So, there is still rebellion</a:t>
            </a:r>
          </a:p>
          <a:p>
            <a:r>
              <a:rPr lang="en-US" dirty="0" smtClean="0"/>
              <a:t>Bells on the horses inscribed “Holy to the Lord”</a:t>
            </a:r>
          </a:p>
          <a:p>
            <a:r>
              <a:rPr lang="en-US" dirty="0" smtClean="0"/>
              <a:t>Cooking </a:t>
            </a:r>
            <a:r>
              <a:rPr lang="en-US" smtClean="0"/>
              <a:t>pots will </a:t>
            </a:r>
            <a:r>
              <a:rPr lang="en-US" dirty="0" smtClean="0"/>
              <a:t>be holy to the Lord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6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Jesus’ Kingdom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Dan. 2  Never destroyed, not left for another people, crushes, puts an end to all “these” kingdoms and it endures forever</a:t>
            </a:r>
          </a:p>
          <a:p>
            <a:r>
              <a:rPr lang="en-US" dirty="0" smtClean="0"/>
              <a:t>It was promised to Israel  Is. 11</a:t>
            </a:r>
          </a:p>
          <a:p>
            <a:r>
              <a:rPr lang="en-US" dirty="0" smtClean="0"/>
              <a:t>Jerusalem will be raised above the hills and from it will go forth God’s Word      Zech. 14</a:t>
            </a:r>
          </a:p>
          <a:p>
            <a:r>
              <a:rPr lang="en-US" dirty="0" smtClean="0"/>
              <a:t>ALL nations will be part of it</a:t>
            </a:r>
          </a:p>
          <a:p>
            <a:r>
              <a:rPr lang="en-US" dirty="0" smtClean="0"/>
              <a:t>In Jerusalem, decisions will be made for the nations Is. 11</a:t>
            </a:r>
          </a:p>
          <a:p>
            <a:r>
              <a:rPr lang="en-US" dirty="0" smtClean="0"/>
              <a:t>The nations will not war with one another.   Is. 2</a:t>
            </a:r>
          </a:p>
          <a:p>
            <a:r>
              <a:rPr lang="en-US" dirty="0" smtClean="0"/>
              <a:t>Jesus will rule with a rod of iron BECAUSE of those born during the millennial reign who are NOT righteous: those that gather for war at the 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99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Is. 65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Is it about the millennium or not?</a:t>
            </a:r>
          </a:p>
          <a:p>
            <a:r>
              <a:rPr lang="en-US" dirty="0" smtClean="0"/>
              <a:t>There seems to be a life span  vs. 20 &amp; 22</a:t>
            </a:r>
          </a:p>
          <a:p>
            <a:r>
              <a:rPr lang="en-US" dirty="0" smtClean="0"/>
              <a:t>I create NEW heavens and a NEW earth  vs. 17</a:t>
            </a:r>
          </a:p>
          <a:p>
            <a:r>
              <a:rPr lang="en-US" dirty="0" smtClean="0"/>
              <a:t>Animals will do no harm in all God’s holy mountain; does that include the WHOLE earth? vs.25</a:t>
            </a:r>
          </a:p>
          <a:p>
            <a:r>
              <a:rPr lang="en-US" dirty="0" smtClean="0"/>
              <a:t>Is there still death then?</a:t>
            </a:r>
          </a:p>
          <a:p>
            <a:r>
              <a:rPr lang="en-US" dirty="0" smtClean="0"/>
              <a:t>Death is our last enemy and is thrown into the Lake of Fire AFTER Satan  Rev. 20:14</a:t>
            </a:r>
          </a:p>
          <a:p>
            <a:r>
              <a:rPr lang="en-US" dirty="0" smtClean="0"/>
              <a:t>Revelation 21 begins the New Heaven and New Earth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57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ll power point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fall power point</Template>
  <TotalTime>94</TotalTime>
  <Words>824</Words>
  <Application>Microsoft Office PowerPoint</Application>
  <PresentationFormat>On-screen Show (4:3)</PresentationFormat>
  <Paragraphs>71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fall power point</vt:lpstr>
      <vt:lpstr>Revelation Part 4</vt:lpstr>
      <vt:lpstr>Questions You Still Have?</vt:lpstr>
      <vt:lpstr>Marriage Supper of the Lamb</vt:lpstr>
      <vt:lpstr>Wedding Garments</vt:lpstr>
      <vt:lpstr>Those Invited to the Supper</vt:lpstr>
      <vt:lpstr>Christ’s Millennial Reign</vt:lpstr>
      <vt:lpstr>Jesus as King</vt:lpstr>
      <vt:lpstr>Jesus’ Kingdom</vt:lpstr>
      <vt:lpstr>Is. 65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Revelation Part 4</dc:title>
  <dc:creator>Jenny Goins</dc:creator>
  <cp:lastModifiedBy>Jenny Goins</cp:lastModifiedBy>
  <cp:revision>19</cp:revision>
  <dcterms:created xsi:type="dcterms:W3CDTF">2017-11-29T12:47:05Z</dcterms:created>
  <dcterms:modified xsi:type="dcterms:W3CDTF">2017-11-29T15:32:43Z</dcterms:modified>
</cp:coreProperties>
</file>