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54BF-2FC1-4E79-913B-B60CC8ADFDC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E24F-F925-4CFA-BD4E-C7D94830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E24F-F925-4CFA-BD4E-C7D94830CE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E5B2D1-EC88-4FCD-8B2B-DB400759823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BFC70F-9975-4DCC-8A57-9C7616F2EA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during the 1,000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Is. 65:20  </a:t>
            </a:r>
            <a:r>
              <a:rPr lang="en-US" dirty="0" smtClean="0"/>
              <a:t>These people, in Jerusalem, might be some of the unrighteous born during this time</a:t>
            </a:r>
          </a:p>
          <a:p>
            <a:r>
              <a:rPr lang="en-US" b="1" dirty="0" smtClean="0"/>
              <a:t>Rev. 21 – 22</a:t>
            </a:r>
            <a:r>
              <a:rPr lang="en-US" dirty="0" smtClean="0"/>
              <a:t>  Righteous of the </a:t>
            </a:r>
            <a:r>
              <a:rPr lang="en-US" dirty="0" smtClean="0"/>
              <a:t>Nations</a:t>
            </a:r>
          </a:p>
          <a:p>
            <a:r>
              <a:rPr lang="en-US" dirty="0" smtClean="0"/>
              <a:t>The righteous of the nations are DIFFERENT than the Bride of Christ because she comes down from heaven   </a:t>
            </a:r>
            <a:r>
              <a:rPr lang="en-US" b="1" dirty="0" smtClean="0"/>
              <a:t>Rev. 21:2</a:t>
            </a:r>
          </a:p>
          <a:p>
            <a:r>
              <a:rPr lang="en-US" dirty="0" smtClean="0"/>
              <a:t>They will be in the new earth and walk by the light of the new Jerusalem.  </a:t>
            </a:r>
            <a:r>
              <a:rPr lang="en-US" b="1" dirty="0" smtClean="0"/>
              <a:t>Rev. 21:24</a:t>
            </a:r>
          </a:p>
          <a:p>
            <a:r>
              <a:rPr lang="en-US" dirty="0" smtClean="0"/>
              <a:t>They can enter the city, because their names are in the Lamb’s book of life. </a:t>
            </a:r>
          </a:p>
          <a:p>
            <a:r>
              <a:rPr lang="en-US" dirty="0" smtClean="0"/>
              <a:t>The leaves of the Tree of Life are for their healing </a:t>
            </a:r>
            <a:r>
              <a:rPr lang="en-US" b="1" dirty="0" smtClean="0"/>
              <a:t>Rev. 22:2</a:t>
            </a:r>
          </a:p>
          <a:p>
            <a:r>
              <a:rPr lang="en-US" dirty="0" smtClean="0"/>
              <a:t>The Bride EATS the fruit in the Paradise of God </a:t>
            </a:r>
            <a:r>
              <a:rPr lang="en-US" b="1" dirty="0" smtClean="0"/>
              <a:t>Rev. 2:7</a:t>
            </a:r>
            <a:r>
              <a:rPr lang="en-US" b="1" dirty="0" smtClean="0"/>
              <a:t> 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Corinthians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Chronology of resurrection from I Corinthians</a:t>
            </a:r>
          </a:p>
          <a:p>
            <a:r>
              <a:rPr lang="en-US" dirty="0" smtClean="0"/>
              <a:t>Christ’s resurrection is called “first fruits” vs. 20</a:t>
            </a:r>
          </a:p>
          <a:p>
            <a:r>
              <a:rPr lang="en-US" dirty="0" smtClean="0"/>
              <a:t>First fruits indicates a harvest to come</a:t>
            </a:r>
          </a:p>
          <a:p>
            <a:r>
              <a:rPr lang="en-US" dirty="0" smtClean="0"/>
              <a:t>Those who are His at His coming  vs. 23</a:t>
            </a:r>
          </a:p>
          <a:p>
            <a:r>
              <a:rPr lang="en-US" b="1" dirty="0" smtClean="0"/>
              <a:t>His coming: </a:t>
            </a:r>
            <a:r>
              <a:rPr lang="en-US" dirty="0" smtClean="0"/>
              <a:t>For the church that is the rapture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For those of </a:t>
            </a:r>
            <a:r>
              <a:rPr lang="en-US" b="1" dirty="0" smtClean="0"/>
              <a:t>Rev. 20:4 </a:t>
            </a:r>
            <a:r>
              <a:rPr lang="en-US" dirty="0" smtClean="0"/>
              <a:t>it is His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He will reign UNTIL all enemies are under His feet, DEATH being the last enemy  vs. 25</a:t>
            </a:r>
          </a:p>
          <a:p>
            <a:r>
              <a:rPr lang="en-US" dirty="0" smtClean="0"/>
              <a:t>Beginning of His reign: Beast and false prophet are thrown into the Lake of Fire  </a:t>
            </a:r>
            <a:r>
              <a:rPr lang="en-US" b="1" dirty="0" smtClean="0"/>
              <a:t>Rev. 19:20</a:t>
            </a:r>
          </a:p>
          <a:p>
            <a:r>
              <a:rPr lang="en-US" dirty="0" smtClean="0"/>
              <a:t>During His reign: He abolishes all rule, authority and power  </a:t>
            </a:r>
            <a:r>
              <a:rPr lang="en-US" b="1" dirty="0" smtClean="0"/>
              <a:t>I Cor. 15:24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3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1,000 year reign, those of the nations who gather against Jerusalem are devoured by fire from heaven  </a:t>
            </a:r>
            <a:r>
              <a:rPr lang="en-US" b="1" dirty="0" smtClean="0"/>
              <a:t>Rev. 20:9</a:t>
            </a:r>
          </a:p>
          <a:p>
            <a:r>
              <a:rPr lang="en-US" dirty="0" smtClean="0"/>
              <a:t>THEN, the devil will be thrown into the Lake of Fire forever, never to be released again  </a:t>
            </a:r>
            <a:r>
              <a:rPr lang="en-US" b="1" dirty="0" smtClean="0"/>
              <a:t>Rev. 20:10</a:t>
            </a:r>
          </a:p>
          <a:p>
            <a:r>
              <a:rPr lang="en-US" dirty="0" smtClean="0"/>
              <a:t>Death is cast into the Lake of Fire AFTER the 1,000 year reign  </a:t>
            </a:r>
            <a:r>
              <a:rPr lang="en-US" b="1" dirty="0" smtClean="0"/>
              <a:t>Rev. 20:14</a:t>
            </a:r>
          </a:p>
          <a:p>
            <a:r>
              <a:rPr lang="en-US" dirty="0" smtClean="0"/>
              <a:t>The second death IS The Lake of Fire</a:t>
            </a:r>
          </a:p>
          <a:p>
            <a:r>
              <a:rPr lang="en-US" dirty="0" smtClean="0"/>
              <a:t>THEN, comes the end, when Jesus delivers the kingdom to God the Father</a:t>
            </a:r>
          </a:p>
          <a:p>
            <a:r>
              <a:rPr lang="en-US" dirty="0" smtClean="0"/>
              <a:t>God is NOT subjected to the Son but the Son to the Father  </a:t>
            </a:r>
            <a:r>
              <a:rPr lang="en-US" b="1" dirty="0" smtClean="0"/>
              <a:t>I Cor. 15:28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16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people still die during the 1,000 year reign?</a:t>
            </a:r>
          </a:p>
          <a:p>
            <a:r>
              <a:rPr lang="en-US" dirty="0" smtClean="0"/>
              <a:t>Is the rapture different than His 2</a:t>
            </a:r>
            <a:r>
              <a:rPr lang="en-US" baseline="30000" dirty="0" smtClean="0"/>
              <a:t>nd</a:t>
            </a:r>
            <a:r>
              <a:rPr lang="en-US" dirty="0" smtClean="0"/>
              <a:t> coming?</a:t>
            </a:r>
          </a:p>
          <a:p>
            <a:r>
              <a:rPr lang="en-US" dirty="0" smtClean="0"/>
              <a:t>Do the rapture and the 2</a:t>
            </a:r>
            <a:r>
              <a:rPr lang="en-US" baseline="30000" dirty="0" smtClean="0"/>
              <a:t>nd</a:t>
            </a:r>
            <a:r>
              <a:rPr lang="en-US" dirty="0" smtClean="0"/>
              <a:t> coming happen one right after the other?</a:t>
            </a:r>
          </a:p>
          <a:p>
            <a:r>
              <a:rPr lang="en-US" dirty="0" smtClean="0"/>
              <a:t>Who are Gog and Magog and why do THEY gather with the nations from the 4 corners of the earth?</a:t>
            </a:r>
          </a:p>
          <a:p>
            <a:r>
              <a:rPr lang="en-US" dirty="0" smtClean="0"/>
              <a:t>What will YOU be doing during this 1,000 year reign?</a:t>
            </a:r>
          </a:p>
          <a:p>
            <a:r>
              <a:rPr lang="en-US" dirty="0" smtClean="0"/>
              <a:t>When is the Judgment seat of Christ?</a:t>
            </a:r>
            <a:br>
              <a:rPr lang="en-US" dirty="0" smtClean="0"/>
            </a:br>
            <a:r>
              <a:rPr lang="en-US" dirty="0" smtClean="0"/>
              <a:t>When is the Marriage Supper of the Lamb?</a:t>
            </a:r>
            <a:br>
              <a:rPr lang="en-US" dirty="0" smtClean="0"/>
            </a:br>
            <a:r>
              <a:rPr lang="en-US" dirty="0" smtClean="0"/>
              <a:t>When do I get a reward, or do I? What do I do with it?  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it: It’s NOT the rapture?</a:t>
            </a:r>
          </a:p>
          <a:p>
            <a:r>
              <a:rPr lang="en-US" dirty="0" smtClean="0"/>
              <a:t>Is it possible that the first resurrection takes place in stages?</a:t>
            </a:r>
          </a:p>
          <a:p>
            <a:r>
              <a:rPr lang="en-US" dirty="0" smtClean="0"/>
              <a:t>Christ the first fruits  </a:t>
            </a:r>
            <a:r>
              <a:rPr lang="en-US" b="1" dirty="0" smtClean="0"/>
              <a:t>I Cor. 15:20</a:t>
            </a:r>
          </a:p>
          <a:p>
            <a:r>
              <a:rPr lang="en-US" dirty="0" smtClean="0"/>
              <a:t>Jerusalem saints/ believers at Christ’s crucifixion when the tombs opened  </a:t>
            </a:r>
            <a:r>
              <a:rPr lang="en-US" b="1" dirty="0" smtClean="0"/>
              <a:t>Matt. 27:52-53 </a:t>
            </a:r>
            <a:r>
              <a:rPr lang="en-US" dirty="0" smtClean="0"/>
              <a:t>(If Christ is the “first”, then how are these included? Do they die again?)</a:t>
            </a:r>
            <a:endParaRPr lang="en-US" b="1" dirty="0" smtClean="0"/>
          </a:p>
          <a:p>
            <a:r>
              <a:rPr lang="en-US" dirty="0" smtClean="0"/>
              <a:t>The “dead in Christ”  </a:t>
            </a:r>
            <a:r>
              <a:rPr lang="en-US" b="1" dirty="0" smtClean="0"/>
              <a:t>I Thess. 4:16</a:t>
            </a:r>
          </a:p>
          <a:p>
            <a:r>
              <a:rPr lang="en-US" dirty="0" smtClean="0"/>
              <a:t>Those beheaded/martyred during the Great Tribulation for the testimony of Jesus and God’s Word, and didn’t take the mark  </a:t>
            </a:r>
            <a:r>
              <a:rPr lang="en-US" b="1" dirty="0" smtClean="0"/>
              <a:t>Rev. 20:4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are part of it are blessed, holy and priests that will reign with Christ    </a:t>
            </a:r>
            <a:r>
              <a:rPr lang="en-US" b="1" dirty="0" smtClean="0"/>
              <a:t>Rev. 20:6</a:t>
            </a:r>
          </a:p>
          <a:p>
            <a:r>
              <a:rPr lang="en-US" dirty="0" smtClean="0"/>
              <a:t>The second death, the Lake of Fire</a:t>
            </a:r>
            <a:r>
              <a:rPr lang="en-US" dirty="0" smtClean="0"/>
              <a:t>, </a:t>
            </a:r>
            <a:r>
              <a:rPr lang="en-US" dirty="0" smtClean="0"/>
              <a:t>has no power over them  </a:t>
            </a:r>
            <a:r>
              <a:rPr lang="en-US" b="1" dirty="0" smtClean="0"/>
              <a:t>Rev. 20:6</a:t>
            </a:r>
          </a:p>
          <a:p>
            <a:r>
              <a:rPr lang="en-US" dirty="0" smtClean="0"/>
              <a:t>Righteous Jews who died before Jesus came the first </a:t>
            </a:r>
            <a:r>
              <a:rPr lang="en-US" dirty="0" smtClean="0"/>
              <a:t>time, </a:t>
            </a:r>
            <a:r>
              <a:rPr lang="en-US" dirty="0" smtClean="0"/>
              <a:t>will rise at the end of the age  </a:t>
            </a:r>
            <a:r>
              <a:rPr lang="en-US" b="1" dirty="0" smtClean="0"/>
              <a:t>Dan. 12:13</a:t>
            </a:r>
          </a:p>
          <a:p>
            <a:r>
              <a:rPr lang="en-US" dirty="0" smtClean="0"/>
              <a:t>Jews who are alive and rescued WHEN Jesus comes again   </a:t>
            </a:r>
            <a:r>
              <a:rPr lang="en-US" b="1" dirty="0" smtClean="0"/>
              <a:t>Dan 12:1</a:t>
            </a:r>
          </a:p>
          <a:p>
            <a:r>
              <a:rPr lang="en-US" dirty="0" smtClean="0"/>
              <a:t>So, when does the first resurrection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Abraham’s Bosom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Lazarus died, he went to be comforted in Abraham’s bosom  </a:t>
            </a:r>
            <a:r>
              <a:rPr lang="en-US" b="1" dirty="0" smtClean="0"/>
              <a:t>Luke 16:19-31</a:t>
            </a:r>
          </a:p>
          <a:p>
            <a:r>
              <a:rPr lang="en-US" dirty="0" smtClean="0"/>
              <a:t>AFTER Jesus’ resurrection and at His ascension, He “led captive a host of captives” </a:t>
            </a:r>
            <a:r>
              <a:rPr lang="en-US" b="1" dirty="0" smtClean="0"/>
              <a:t>Eph. 4:8</a:t>
            </a:r>
          </a:p>
          <a:p>
            <a:r>
              <a:rPr lang="en-US" dirty="0" smtClean="0"/>
              <a:t>Was this the souls of those righteous that had died before Jesus’ coming?</a:t>
            </a:r>
          </a:p>
          <a:p>
            <a:r>
              <a:rPr lang="en-US" dirty="0" smtClean="0"/>
              <a:t>Where did He lead them? ……..To heaven!</a:t>
            </a:r>
          </a:p>
          <a:p>
            <a:r>
              <a:rPr lang="en-US" dirty="0" smtClean="0"/>
              <a:t>These would HAVE to be part of the first resurrection simply by definition.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it: The Lake of Fire   </a:t>
            </a:r>
            <a:r>
              <a:rPr lang="en-US" b="1" dirty="0" smtClean="0"/>
              <a:t>Rev. 20:14</a:t>
            </a:r>
          </a:p>
          <a:p>
            <a:r>
              <a:rPr lang="en-US" dirty="0" smtClean="0"/>
              <a:t>The beast and false prophet will be thrown into it when Jesus returns to earth </a:t>
            </a:r>
            <a:r>
              <a:rPr lang="en-US" b="1" dirty="0" smtClean="0"/>
              <a:t>Rev. 19:11, 20</a:t>
            </a:r>
          </a:p>
          <a:p>
            <a:r>
              <a:rPr lang="en-US" dirty="0" smtClean="0"/>
              <a:t>The devil WILL be joining them AFTER he is released from the abyss/BP and the 1,000 year reign is completed  </a:t>
            </a:r>
            <a:r>
              <a:rPr lang="en-US" b="1" dirty="0" smtClean="0"/>
              <a:t>Rev. 20:10 </a:t>
            </a:r>
          </a:p>
          <a:p>
            <a:r>
              <a:rPr lang="en-US" dirty="0" smtClean="0"/>
              <a:t>The dead will be judged; that is – those whose names are NOT in the Lamb’s Book of Life – after   the 1,000 year reign and thrown into the Lake of Fire forever  </a:t>
            </a:r>
            <a:r>
              <a:rPr lang="en-US" b="1" dirty="0" smtClean="0"/>
              <a:t>Rev. 20:15</a:t>
            </a:r>
          </a:p>
          <a:p>
            <a:r>
              <a:rPr lang="en-US" dirty="0" smtClean="0"/>
              <a:t>Death and Hades are the last to be thrown in at the Great White Throne Judgment </a:t>
            </a:r>
            <a:r>
              <a:rPr lang="en-US" b="1" dirty="0" smtClean="0"/>
              <a:t>Rev. 20:11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1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Luke 16:19-31  </a:t>
            </a:r>
            <a:r>
              <a:rPr lang="en-US" dirty="0" smtClean="0"/>
              <a:t>Story of Lazarus and the rich man</a:t>
            </a:r>
          </a:p>
          <a:p>
            <a:r>
              <a:rPr lang="en-US" dirty="0" smtClean="0"/>
              <a:t>The rich man died and was buried (vs. 22)</a:t>
            </a:r>
          </a:p>
          <a:p>
            <a:r>
              <a:rPr lang="en-US" dirty="0" smtClean="0"/>
              <a:t>He was in Hades, in torment and could see Abraham and Lazarus FAR AWAY  (vs. 23)</a:t>
            </a:r>
          </a:p>
          <a:p>
            <a:r>
              <a:rPr lang="en-US" dirty="0" smtClean="0"/>
              <a:t>He was also in agony and flame  (vs. 24)</a:t>
            </a:r>
          </a:p>
          <a:p>
            <a:r>
              <a:rPr lang="en-US" dirty="0" smtClean="0"/>
              <a:t>A great chasm (wide space) was FIXED between them which no one can cross (vs. 26)</a:t>
            </a:r>
          </a:p>
          <a:p>
            <a:r>
              <a:rPr lang="en-US" dirty="0" smtClean="0"/>
              <a:t>In a place of torment (vs. 28)</a:t>
            </a:r>
          </a:p>
          <a:p>
            <a:r>
              <a:rPr lang="en-US" dirty="0" smtClean="0"/>
              <a:t>Moses and the prophets were available to the rich man – they are available to ALL men  (vs. 29)</a:t>
            </a:r>
          </a:p>
          <a:p>
            <a:r>
              <a:rPr lang="en-US" dirty="0" smtClean="0"/>
              <a:t>“If they do not listen to Moses and the prophets, they will not be persuaded even if someone rises from the dead.”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an unbeliever is there, he cannot escape or be comforted</a:t>
            </a:r>
          </a:p>
          <a:p>
            <a:r>
              <a:rPr lang="en-US" dirty="0" smtClean="0"/>
              <a:t>The unbelievers will face the “judgment of the dead” at the Great White Throne, and then be thrown into the Lake of Fire: forever</a:t>
            </a:r>
          </a:p>
          <a:p>
            <a:r>
              <a:rPr lang="en-US" dirty="0" smtClean="0"/>
              <a:t>This IS the second death</a:t>
            </a:r>
          </a:p>
          <a:p>
            <a:r>
              <a:rPr lang="en-US" dirty="0" smtClean="0"/>
              <a:t>Hades is the OPPOSITE of Abraham’s Bosom</a:t>
            </a:r>
          </a:p>
          <a:p>
            <a:r>
              <a:rPr lang="en-US" dirty="0" smtClean="0"/>
              <a:t>“It is the abode of departed spirits, the “unseen place”; the realm in which all the dead reside; a dwelling place of infernal regions, dark and dismal full of misery and disgrace.”  </a:t>
            </a:r>
            <a:r>
              <a:rPr lang="en-US" dirty="0" err="1" smtClean="0"/>
              <a:t>Strongs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24 – 25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Jesus returns He will judge the nations who are alive at that time  </a:t>
            </a:r>
            <a:r>
              <a:rPr lang="en-US" b="1" dirty="0" smtClean="0"/>
              <a:t>Matt. 25:32-33</a:t>
            </a:r>
          </a:p>
          <a:p>
            <a:r>
              <a:rPr lang="en-US" dirty="0" smtClean="0"/>
              <a:t>The goats, unrighteous, will go away into eternal punishment  </a:t>
            </a:r>
            <a:r>
              <a:rPr lang="en-US" b="1" dirty="0" smtClean="0"/>
              <a:t>Matt. 25:41</a:t>
            </a:r>
          </a:p>
          <a:p>
            <a:r>
              <a:rPr lang="en-US" dirty="0" smtClean="0"/>
              <a:t>The sheep, righteous, will inherit the kingdom   </a:t>
            </a:r>
            <a:r>
              <a:rPr lang="en-US" b="1" dirty="0" smtClean="0"/>
              <a:t>Matt. 25:34</a:t>
            </a:r>
          </a:p>
          <a:p>
            <a:r>
              <a:rPr lang="en-US" dirty="0" smtClean="0"/>
              <a:t>The righteous of the nations, the sheep, enter the kingdom at the 1,000 year reign</a:t>
            </a:r>
          </a:p>
          <a:p>
            <a:r>
              <a:rPr lang="en-US" dirty="0" smtClean="0"/>
              <a:t>All the nations are righteous, then, at the </a:t>
            </a:r>
            <a:r>
              <a:rPr lang="en-US" b="1" dirty="0" smtClean="0"/>
              <a:t>beginning</a:t>
            </a:r>
            <a:r>
              <a:rPr lang="en-US" dirty="0" smtClean="0"/>
              <a:t> of the 1,000 year reign, but the children born during that time are NOT all righteous. Faith has been and forever will be by choice.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20:7-10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from the nations will be deceived by Satan when he is released after the 1,000 years</a:t>
            </a:r>
          </a:p>
          <a:p>
            <a:r>
              <a:rPr lang="en-US" dirty="0" smtClean="0"/>
              <a:t>Those nations will go against Jerusalem and fire from heaven will devour them  </a:t>
            </a:r>
            <a:r>
              <a:rPr lang="en-US" b="1" dirty="0" smtClean="0"/>
              <a:t>Rev. 20:9</a:t>
            </a:r>
          </a:p>
          <a:p>
            <a:r>
              <a:rPr lang="en-US" dirty="0" smtClean="0"/>
              <a:t>Where do these nations come from?</a:t>
            </a:r>
          </a:p>
          <a:p>
            <a:r>
              <a:rPr lang="en-US" b="1" dirty="0" smtClean="0"/>
              <a:t>Rev. 20:8</a:t>
            </a:r>
          </a:p>
          <a:p>
            <a:r>
              <a:rPr lang="en-US" dirty="0" smtClean="0"/>
              <a:t>From the four corners of the earth</a:t>
            </a:r>
          </a:p>
          <a:p>
            <a:r>
              <a:rPr lang="en-US" dirty="0" smtClean="0"/>
              <a:t>Gog and Magog</a:t>
            </a:r>
          </a:p>
          <a:p>
            <a:r>
              <a:rPr lang="en-US" dirty="0" smtClean="0"/>
              <a:t>Like the sands of the seashore</a:t>
            </a:r>
          </a:p>
          <a:p>
            <a:r>
              <a:rPr lang="en-US" dirty="0" smtClean="0"/>
              <a:t>THEN Satan is thrown into the Lake of Fire, forever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119</TotalTime>
  <Words>1180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fall power point</vt:lpstr>
      <vt:lpstr>Revelation Part 4</vt:lpstr>
      <vt:lpstr>First Resurrection</vt:lpstr>
      <vt:lpstr>First Resurrection</vt:lpstr>
      <vt:lpstr>Abraham’s Bosom</vt:lpstr>
      <vt:lpstr>Second Death</vt:lpstr>
      <vt:lpstr>Hades</vt:lpstr>
      <vt:lpstr>Hades</vt:lpstr>
      <vt:lpstr>Matthew 24 – 25 </vt:lpstr>
      <vt:lpstr>Revelation 20:7-10</vt:lpstr>
      <vt:lpstr>People during the 1,000 years</vt:lpstr>
      <vt:lpstr>I Corinthians 15</vt:lpstr>
      <vt:lpstr>Review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4</dc:title>
  <dc:creator>Jenny Goins</dc:creator>
  <cp:lastModifiedBy>Jenny Goins</cp:lastModifiedBy>
  <cp:revision>30</cp:revision>
  <dcterms:created xsi:type="dcterms:W3CDTF">2017-11-15T13:25:14Z</dcterms:created>
  <dcterms:modified xsi:type="dcterms:W3CDTF">2017-11-15T21:24:06Z</dcterms:modified>
</cp:coreProperties>
</file>