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4810993-459F-44D6-9AF7-33A1E2201C3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FE6B91-94FA-4183-A172-F5AFA42825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pg. 146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know:</a:t>
            </a:r>
          </a:p>
          <a:p>
            <a:r>
              <a:rPr lang="en-US" dirty="0" smtClean="0"/>
              <a:t>The church is NOT destined for wrath</a:t>
            </a:r>
          </a:p>
          <a:p>
            <a:r>
              <a:rPr lang="en-US" dirty="0" smtClean="0"/>
              <a:t>The Day of the Lord is a day of wrath/destruction</a:t>
            </a:r>
          </a:p>
          <a:p>
            <a:r>
              <a:rPr lang="en-US" dirty="0" smtClean="0"/>
              <a:t>The Day of the Lord comes with the Great Tribulation (last 3 ½ years)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Trumpet brings in the Day of the Lord and the   7 </a:t>
            </a:r>
            <a:r>
              <a:rPr lang="en-US" dirty="0" smtClean="0"/>
              <a:t>Bowls OF WRATH</a:t>
            </a:r>
            <a:endParaRPr lang="en-US" dirty="0" smtClean="0"/>
          </a:p>
          <a:p>
            <a:r>
              <a:rPr lang="en-US" dirty="0" smtClean="0"/>
              <a:t>BEFORE the 7</a:t>
            </a:r>
            <a:r>
              <a:rPr lang="en-US" baseline="30000" dirty="0" smtClean="0"/>
              <a:t>th</a:t>
            </a:r>
            <a:r>
              <a:rPr lang="en-US" dirty="0" smtClean="0"/>
              <a:t> trumpet sounds, the 2 Witnesses go up</a:t>
            </a:r>
          </a:p>
          <a:p>
            <a:r>
              <a:rPr lang="en-US" dirty="0" smtClean="0"/>
              <a:t>The 2 Witnesses are HERE for the first 3 ½ years</a:t>
            </a:r>
          </a:p>
          <a:p>
            <a:r>
              <a:rPr lang="en-US" dirty="0" smtClean="0"/>
              <a:t>Rapture: WHEN?????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paralambano</a:t>
            </a:r>
            <a:r>
              <a:rPr lang="en-US" dirty="0" smtClean="0"/>
              <a:t>” receive from or take to; </a:t>
            </a:r>
            <a:r>
              <a:rPr lang="en-US" dirty="0" err="1" smtClean="0"/>
              <a:t>agressively</a:t>
            </a:r>
            <a:r>
              <a:rPr lang="en-US" dirty="0" smtClean="0"/>
              <a:t> take; to take with one in order to carry away, to assume an office,.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harpaso</a:t>
            </a:r>
            <a:r>
              <a:rPr lang="en-US" dirty="0" smtClean="0"/>
              <a:t>” to seize; to catch away as if by force to meet the Lord in the clouds. </a:t>
            </a:r>
            <a:r>
              <a:rPr lang="en-US" b="1" dirty="0" smtClean="0"/>
              <a:t>I Thess. 4:17</a:t>
            </a:r>
          </a:p>
          <a:p>
            <a:r>
              <a:rPr lang="en-US" b="1" dirty="0" smtClean="0"/>
              <a:t>Rev. 12:5 </a:t>
            </a:r>
            <a:r>
              <a:rPr lang="en-US" dirty="0" smtClean="0"/>
              <a:t>The woman’s child was “caught up”</a:t>
            </a:r>
          </a:p>
          <a:p>
            <a:r>
              <a:rPr lang="en-US" b="1" dirty="0" smtClean="0"/>
              <a:t>John 14  </a:t>
            </a:r>
            <a:r>
              <a:rPr lang="en-US" dirty="0" smtClean="0"/>
              <a:t>Jesus quieted their troubled hearts by assuring them </a:t>
            </a:r>
            <a:r>
              <a:rPr lang="en-US" dirty="0" smtClean="0"/>
              <a:t>He </a:t>
            </a:r>
            <a:r>
              <a:rPr lang="en-US" dirty="0" smtClean="0"/>
              <a:t>was not leaving them permanently</a:t>
            </a:r>
          </a:p>
          <a:p>
            <a:r>
              <a:rPr lang="en-US" b="1" dirty="0" smtClean="0"/>
              <a:t>I Thess. 4 </a:t>
            </a:r>
            <a:r>
              <a:rPr lang="en-US" dirty="0" smtClean="0"/>
              <a:t>Dead in Christ will rise – comforting</a:t>
            </a:r>
          </a:p>
          <a:p>
            <a:r>
              <a:rPr lang="en-US" b="1" dirty="0" smtClean="0"/>
              <a:t>I Cor. 15 </a:t>
            </a:r>
            <a:r>
              <a:rPr lang="en-US" dirty="0" smtClean="0"/>
              <a:t>Whether believers die or not, their bodies WILL be changed into immortal ones. Perishable into imperishable.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82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“Receive”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en-US" dirty="0" err="1" smtClean="0"/>
              <a:t>Paralambano</a:t>
            </a:r>
            <a:r>
              <a:rPr lang="en-US" dirty="0" smtClean="0"/>
              <a:t>” is used in the New Testament </a:t>
            </a:r>
            <a:r>
              <a:rPr lang="en-US" b="1" dirty="0" smtClean="0"/>
              <a:t>only</a:t>
            </a:r>
            <a:r>
              <a:rPr lang="en-US" dirty="0" smtClean="0"/>
              <a:t> of persons.</a:t>
            </a:r>
          </a:p>
          <a:p>
            <a:r>
              <a:rPr lang="en-US" dirty="0" smtClean="0"/>
              <a:t>In Matt. 24:40 the opposite meaning is used. “To let be”. In these verses, those who are taken are </a:t>
            </a:r>
            <a:r>
              <a:rPr lang="en-US" b="1" dirty="0" smtClean="0"/>
              <a:t>not</a:t>
            </a:r>
            <a:r>
              <a:rPr lang="en-US" dirty="0" smtClean="0"/>
              <a:t> to be misconstrued as those whom the Lord favors, as if they were the same saints spoken of in I Thess. 4:17</a:t>
            </a:r>
          </a:p>
          <a:p>
            <a:r>
              <a:rPr lang="en-US" dirty="0" err="1" smtClean="0"/>
              <a:t>Zodiates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Thess. 4 &amp; I Cor. 15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Lord will descend from heaven</a:t>
            </a:r>
          </a:p>
          <a:p>
            <a:r>
              <a:rPr lang="en-US" dirty="0" smtClean="0"/>
              <a:t>Dead in Christ will rise FIRST: the </a:t>
            </a:r>
            <a:r>
              <a:rPr lang="en-US" b="1" dirty="0" smtClean="0"/>
              <a:t>bodies</a:t>
            </a:r>
            <a:r>
              <a:rPr lang="en-US" dirty="0" smtClean="0"/>
              <a:t> of those whose </a:t>
            </a:r>
            <a:r>
              <a:rPr lang="en-US" b="1" dirty="0" smtClean="0"/>
              <a:t>souls</a:t>
            </a:r>
            <a:r>
              <a:rPr lang="en-US" dirty="0" smtClean="0"/>
              <a:t> are with Christ</a:t>
            </a:r>
          </a:p>
          <a:p>
            <a:r>
              <a:rPr lang="en-US" b="1" dirty="0" smtClean="0"/>
              <a:t>THEN:</a:t>
            </a:r>
            <a:r>
              <a:rPr lang="en-US" dirty="0" smtClean="0"/>
              <a:t> believers living at that time, will be “caught up” together with them in the clouds to meet the Lord in the air – in the clouds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word</a:t>
            </a:r>
            <a:r>
              <a:rPr lang="en-US" dirty="0" smtClean="0"/>
              <a:t> rapture is not in the Bible, but the </a:t>
            </a:r>
            <a:r>
              <a:rPr lang="en-US" b="1" dirty="0" smtClean="0"/>
              <a:t>event </a:t>
            </a:r>
            <a:r>
              <a:rPr lang="en-US" dirty="0" smtClean="0"/>
              <a:t>is</a:t>
            </a:r>
          </a:p>
          <a:p>
            <a:r>
              <a:rPr lang="en-US" b="1" dirty="0" smtClean="0"/>
              <a:t>I Cor. 15 </a:t>
            </a:r>
            <a:r>
              <a:rPr lang="en-US" dirty="0" smtClean="0"/>
              <a:t>Not all believers will die before He comes</a:t>
            </a:r>
          </a:p>
          <a:p>
            <a:r>
              <a:rPr lang="en-US" dirty="0" smtClean="0"/>
              <a:t>Trumpet will sound LAST, 7</a:t>
            </a:r>
            <a:r>
              <a:rPr lang="en-US" baseline="30000" dirty="0" smtClean="0"/>
              <a:t>th</a:t>
            </a:r>
            <a:r>
              <a:rPr lang="en-US" dirty="0" smtClean="0"/>
              <a:t>!  </a:t>
            </a:r>
            <a:r>
              <a:rPr lang="en-US" dirty="0" smtClean="0"/>
              <a:t>vs</a:t>
            </a:r>
            <a:r>
              <a:rPr lang="en-US" dirty="0" smtClean="0"/>
              <a:t>. 52</a:t>
            </a:r>
          </a:p>
          <a:p>
            <a:r>
              <a:rPr lang="en-US" dirty="0" smtClean="0"/>
              <a:t>Dead raised imperishable, immortal</a:t>
            </a:r>
          </a:p>
          <a:p>
            <a:r>
              <a:rPr lang="en-US" dirty="0" smtClean="0"/>
              <a:t>Alive will be changed, </a:t>
            </a:r>
            <a:r>
              <a:rPr lang="en-US" dirty="0" smtClean="0"/>
              <a:t>too.  It’s </a:t>
            </a:r>
            <a:r>
              <a:rPr lang="en-US" dirty="0" smtClean="0"/>
              <a:t>a mystery!! Mysteries are revealed…….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Thessalonians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encouraged the believers that had turned from idols to serve God that Jesus will rescue believers from the wrath to come</a:t>
            </a:r>
            <a:r>
              <a:rPr lang="en-US" dirty="0" smtClean="0"/>
              <a:t>.  </a:t>
            </a:r>
            <a:r>
              <a:rPr lang="en-US" b="1" dirty="0" smtClean="0"/>
              <a:t>I Thess. 1:9-10</a:t>
            </a:r>
            <a:endParaRPr lang="en-US" b="1" dirty="0" smtClean="0"/>
          </a:p>
          <a:p>
            <a:r>
              <a:rPr lang="en-US" dirty="0" smtClean="0"/>
              <a:t>His teaching about the rapture in chapter </a:t>
            </a:r>
            <a:r>
              <a:rPr lang="en-US" dirty="0" smtClean="0"/>
              <a:t>4:13-18, </a:t>
            </a:r>
            <a:r>
              <a:rPr lang="en-US" dirty="0" smtClean="0"/>
              <a:t>precedes his teaching on the Day of the Lord in chapter </a:t>
            </a:r>
            <a:r>
              <a:rPr lang="en-US" dirty="0" smtClean="0"/>
              <a:t>5:1-11, </a:t>
            </a:r>
            <a:r>
              <a:rPr lang="en-US" dirty="0" smtClean="0"/>
              <a:t>so, that might indicate their order.</a:t>
            </a:r>
          </a:p>
          <a:p>
            <a:r>
              <a:rPr lang="en-US" dirty="0" smtClean="0"/>
              <a:t>Believers are NOT destined for wrath, but for salvation. The Day of the Lord is a day of wrath and </a:t>
            </a:r>
            <a:r>
              <a:rPr lang="en-US" dirty="0" smtClean="0"/>
              <a:t>destruction.</a:t>
            </a:r>
          </a:p>
          <a:p>
            <a:r>
              <a:rPr lang="en-US" b="1" dirty="0" smtClean="0"/>
              <a:t>I Thess. 1:9-10 and 5:9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1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Thessalonians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believers received some kind of message that had them believing the Day of the Lord had come.</a:t>
            </a:r>
          </a:p>
          <a:p>
            <a:r>
              <a:rPr lang="en-US" dirty="0" smtClean="0"/>
              <a:t>They thought they had missed the “catching up</a:t>
            </a:r>
            <a:r>
              <a:rPr lang="en-US" dirty="0" smtClean="0"/>
              <a:t>”     </a:t>
            </a:r>
            <a:r>
              <a:rPr lang="en-US" b="1" dirty="0" smtClean="0"/>
              <a:t>2 Thess. 2:1-5</a:t>
            </a:r>
            <a:endParaRPr lang="en-US" b="1" dirty="0" smtClean="0"/>
          </a:p>
          <a:p>
            <a:r>
              <a:rPr lang="en-US" b="1" dirty="0" smtClean="0"/>
              <a:t>Remember:</a:t>
            </a:r>
            <a:r>
              <a:rPr lang="en-US" dirty="0" smtClean="0"/>
              <a:t> Apostasy/rebellion comes </a:t>
            </a:r>
            <a:r>
              <a:rPr lang="en-US" dirty="0" smtClean="0"/>
              <a:t>first (2:3)</a:t>
            </a:r>
            <a:endParaRPr lang="en-US" dirty="0" smtClean="0"/>
          </a:p>
          <a:p>
            <a:r>
              <a:rPr lang="en-US" dirty="0" smtClean="0"/>
              <a:t>He who restrains must be taken out of the </a:t>
            </a:r>
            <a:r>
              <a:rPr lang="en-US" dirty="0" smtClean="0"/>
              <a:t>way (2:7)</a:t>
            </a:r>
            <a:endParaRPr lang="en-US" dirty="0" smtClean="0"/>
          </a:p>
          <a:p>
            <a:r>
              <a:rPr lang="en-US" dirty="0" smtClean="0"/>
              <a:t>Man of lawlessness must be revealed: and he IS at the 7</a:t>
            </a:r>
            <a:r>
              <a:rPr lang="en-US" baseline="30000" dirty="0" smtClean="0"/>
              <a:t>th</a:t>
            </a:r>
            <a:r>
              <a:rPr lang="en-US" dirty="0" smtClean="0"/>
              <a:t> trumpet when he</a:t>
            </a:r>
            <a:r>
              <a:rPr lang="en-US" dirty="0" smtClean="0"/>
              <a:t>…..(2:3) (Rev. 11:15)</a:t>
            </a:r>
            <a:endParaRPr lang="en-US" dirty="0" smtClean="0"/>
          </a:p>
          <a:p>
            <a:r>
              <a:rPr lang="en-US" dirty="0" smtClean="0"/>
              <a:t>Stops the regular sacrifice and grain offerings</a:t>
            </a:r>
          </a:p>
          <a:p>
            <a:r>
              <a:rPr lang="en-US" dirty="0" smtClean="0"/>
              <a:t>Goes into the most holy place and declares himself GOD</a:t>
            </a:r>
          </a:p>
          <a:p>
            <a:r>
              <a:rPr lang="en-US" dirty="0" smtClean="0"/>
              <a:t>Man must take his mark in order to buy or 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does the rapture happen?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Rev. 3:10 </a:t>
            </a:r>
            <a:r>
              <a:rPr lang="en-US" dirty="0" smtClean="0"/>
              <a:t>Promise to the church at Philadelphia that He will keep them from the hour of testing coming on the whole </a:t>
            </a:r>
            <a:r>
              <a:rPr lang="en-US" dirty="0" smtClean="0"/>
              <a:t>earth; </a:t>
            </a:r>
            <a:r>
              <a:rPr lang="en-US" dirty="0" smtClean="0"/>
              <a:t>those who dwell on the earth</a:t>
            </a:r>
          </a:p>
          <a:p>
            <a:r>
              <a:rPr lang="en-US" dirty="0" smtClean="0"/>
              <a:t>Daniel teaches the last 3 ½ years are for the purification of </a:t>
            </a:r>
            <a:r>
              <a:rPr lang="en-US" dirty="0" smtClean="0"/>
              <a:t>Israel (9:24)</a:t>
            </a:r>
            <a:endParaRPr lang="en-US" dirty="0" smtClean="0"/>
          </a:p>
          <a:p>
            <a:r>
              <a:rPr lang="en-US" b="1" dirty="0" smtClean="0"/>
              <a:t>Rev. 7:9-17 </a:t>
            </a:r>
            <a:r>
              <a:rPr lang="en-US" dirty="0" smtClean="0"/>
              <a:t>Multitude in heaven from every nation, martyred believers that have come out of the Great Tribulation, are  IN heaven at this </a:t>
            </a:r>
            <a:r>
              <a:rPr lang="en-US" dirty="0" smtClean="0"/>
              <a:t>time (vs. 14)</a:t>
            </a:r>
            <a:endParaRPr lang="en-US" dirty="0" smtClean="0"/>
          </a:p>
          <a:p>
            <a:r>
              <a:rPr lang="en-US" dirty="0" smtClean="0"/>
              <a:t>These are the ones resurrected at the beginning of the 1,000 year reign. NOT the sheep of Matt. 24, because they are alive at Jesus’ coming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Rev. 17:14; 19:14  </a:t>
            </a:r>
            <a:r>
              <a:rPr lang="en-US" dirty="0" smtClean="0"/>
              <a:t>Those WITH the Lamb, are the called, chosen, and faithful (overcomers)</a:t>
            </a:r>
          </a:p>
          <a:p>
            <a:r>
              <a:rPr lang="en-US" dirty="0" smtClean="0"/>
              <a:t>They are the armies in heaven who come with the </a:t>
            </a:r>
            <a:r>
              <a:rPr lang="en-US" dirty="0" smtClean="0"/>
              <a:t>Lord     </a:t>
            </a:r>
            <a:r>
              <a:rPr lang="en-US" b="1" dirty="0" smtClean="0"/>
              <a:t>Rev. 17:14</a:t>
            </a:r>
            <a:endParaRPr lang="en-US" b="1" dirty="0" smtClean="0"/>
          </a:p>
          <a:p>
            <a:r>
              <a:rPr lang="en-US" dirty="0" smtClean="0"/>
              <a:t>They are the bride of Christ, clothed/made ready/arrayed in fine linen</a:t>
            </a:r>
            <a:r>
              <a:rPr lang="en-US" dirty="0" smtClean="0"/>
              <a:t>.    </a:t>
            </a:r>
            <a:r>
              <a:rPr lang="en-US" b="1" dirty="0" smtClean="0"/>
              <a:t>Rev. 19:7 &amp; 14</a:t>
            </a:r>
            <a:endParaRPr lang="en-US" b="1" dirty="0" smtClean="0"/>
          </a:p>
          <a:p>
            <a:r>
              <a:rPr lang="en-US" b="1" dirty="0" smtClean="0"/>
              <a:t>Rev. 1:19 </a:t>
            </a:r>
            <a:r>
              <a:rPr lang="en-US" dirty="0" smtClean="0"/>
              <a:t>Gives us the segments of the book which COULD be the chronological order of events</a:t>
            </a:r>
          </a:p>
          <a:p>
            <a:r>
              <a:rPr lang="en-US" dirty="0" smtClean="0"/>
              <a:t>The things John saw- Jesus in the midst of churches</a:t>
            </a:r>
          </a:p>
          <a:p>
            <a:r>
              <a:rPr lang="en-US" dirty="0" smtClean="0"/>
              <a:t>The things which are – the churches</a:t>
            </a:r>
          </a:p>
          <a:p>
            <a:r>
              <a:rPr lang="en-US" dirty="0" smtClean="0"/>
              <a:t>The things which must take place after these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Chapters 4-22 </a:t>
            </a:r>
            <a:r>
              <a:rPr lang="en-US" dirty="0" smtClean="0"/>
              <a:t>happen AFTER the churches.</a:t>
            </a:r>
          </a:p>
          <a:p>
            <a:r>
              <a:rPr lang="en-US" dirty="0" smtClean="0"/>
              <a:t>If that is so, then where is the church during these chapters?   With the Lord…..</a:t>
            </a:r>
          </a:p>
          <a:p>
            <a:r>
              <a:rPr lang="en-US" dirty="0" smtClean="0"/>
              <a:t>That is some of the reasoning for Pre-</a:t>
            </a:r>
            <a:r>
              <a:rPr lang="en-US" dirty="0" err="1" smtClean="0"/>
              <a:t>Trib</a:t>
            </a:r>
            <a:endParaRPr lang="en-US" dirty="0" smtClean="0"/>
          </a:p>
          <a:p>
            <a:r>
              <a:rPr lang="en-US" dirty="0" smtClean="0"/>
              <a:t>IF you are Pre-</a:t>
            </a:r>
            <a:r>
              <a:rPr lang="en-US" dirty="0" err="1" smtClean="0"/>
              <a:t>Trib</a:t>
            </a:r>
            <a:r>
              <a:rPr lang="en-US" dirty="0" smtClean="0"/>
              <a:t>: the trumpet in I Cor. 15 cannot be the same trumpet as the 7</a:t>
            </a:r>
            <a:r>
              <a:rPr lang="en-US" baseline="30000" dirty="0" smtClean="0"/>
              <a:t>th</a:t>
            </a:r>
            <a:r>
              <a:rPr lang="en-US" dirty="0" smtClean="0"/>
              <a:t> trumpet in  Revelation</a:t>
            </a:r>
          </a:p>
          <a:p>
            <a:r>
              <a:rPr lang="en-US" dirty="0" smtClean="0"/>
              <a:t>A trumpet WAS used to sound an alarm, or an announcement to gather Israel together</a:t>
            </a:r>
          </a:p>
          <a:p>
            <a:r>
              <a:rPr lang="en-US" dirty="0" smtClean="0"/>
              <a:t>So: Do we argue our position?</a:t>
            </a:r>
          </a:p>
          <a:p>
            <a:r>
              <a:rPr lang="en-US" dirty="0" smtClean="0"/>
              <a:t>Remember: No one has ever been argued into the kingdom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108</TotalTime>
  <Words>896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fall power point</vt:lpstr>
      <vt:lpstr>Revelation Part 4</vt:lpstr>
      <vt:lpstr>The Rapture</vt:lpstr>
      <vt:lpstr>“Receive” definition</vt:lpstr>
      <vt:lpstr>I Thess. 4 &amp; I Cor. 15 Order</vt:lpstr>
      <vt:lpstr>I Thessalonians </vt:lpstr>
      <vt:lpstr>2 Thessalonians</vt:lpstr>
      <vt:lpstr>When does the rapture happen?</vt:lpstr>
      <vt:lpstr>WHEN??????</vt:lpstr>
      <vt:lpstr>Order of events</vt:lpstr>
      <vt:lpstr>Homework pg. 146 #10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33</cp:revision>
  <dcterms:created xsi:type="dcterms:W3CDTF">2017-11-08T13:55:23Z</dcterms:created>
  <dcterms:modified xsi:type="dcterms:W3CDTF">2017-11-08T18:28:44Z</dcterms:modified>
</cp:coreProperties>
</file>