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78F66D-4D0B-412F-97F8-7D47BB399AC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1ACA44-6F85-47D7-85FB-EC19777A61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order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armies gather at or shortly after the 6</a:t>
            </a:r>
            <a:r>
              <a:rPr lang="en-US" baseline="30000" dirty="0" smtClean="0"/>
              <a:t>th</a:t>
            </a:r>
            <a:r>
              <a:rPr lang="en-US" dirty="0" smtClean="0"/>
              <a:t> bowl</a:t>
            </a:r>
          </a:p>
          <a:p>
            <a:r>
              <a:rPr lang="en-US" dirty="0" smtClean="0"/>
              <a:t>Jerusalem is captured by all or part of the nations</a:t>
            </a:r>
          </a:p>
          <a:p>
            <a:r>
              <a:rPr lang="en-US" dirty="0" smtClean="0"/>
              <a:t>The Lord descends to </a:t>
            </a:r>
            <a:r>
              <a:rPr lang="en-US" dirty="0" err="1" smtClean="0"/>
              <a:t>Bozrah</a:t>
            </a:r>
            <a:r>
              <a:rPr lang="en-US" dirty="0" smtClean="0"/>
              <a:t> to protect His remnant</a:t>
            </a:r>
          </a:p>
          <a:p>
            <a:r>
              <a:rPr lang="en-US" dirty="0" smtClean="0"/>
              <a:t>He treads the wine press going up toward Jerusalem</a:t>
            </a:r>
          </a:p>
          <a:p>
            <a:r>
              <a:rPr lang="en-US" dirty="0" smtClean="0"/>
              <a:t>He arrives at Jerusalem, stands on the Mount of Olives, and it splits</a:t>
            </a:r>
          </a:p>
          <a:p>
            <a:r>
              <a:rPr lang="en-US" dirty="0" smtClean="0"/>
              <a:t>Then Judah and Jerusalem are restored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and Bloodshed!!!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Rev. 14:17-20  </a:t>
            </a:r>
            <a:r>
              <a:rPr lang="en-US" dirty="0" smtClean="0"/>
              <a:t>Blood on the earth WHEN the clusters are reaped and thrown into God’s wine press of wrath.</a:t>
            </a:r>
          </a:p>
          <a:p>
            <a:r>
              <a:rPr lang="en-US" dirty="0" smtClean="0"/>
              <a:t>Blood OUTSIDE the city, for about 200 miles</a:t>
            </a:r>
          </a:p>
          <a:p>
            <a:r>
              <a:rPr lang="en-US" b="1" dirty="0" smtClean="0"/>
              <a:t>Rev. 16:12-16 </a:t>
            </a:r>
            <a:r>
              <a:rPr lang="en-US" dirty="0" smtClean="0"/>
              <a:t>Euphrates is dried up at the 6</a:t>
            </a:r>
            <a:r>
              <a:rPr lang="en-US" baseline="30000" dirty="0" smtClean="0"/>
              <a:t>th</a:t>
            </a:r>
            <a:r>
              <a:rPr lang="en-US" dirty="0" smtClean="0"/>
              <a:t> bowl in order for the kings to gather for war on the Great Day of God – at Armageddon</a:t>
            </a:r>
          </a:p>
          <a:p>
            <a:r>
              <a:rPr lang="en-US" dirty="0" smtClean="0"/>
              <a:t>Evil spirits from the unholy trinity perform signs to gather the kings</a:t>
            </a:r>
          </a:p>
          <a:p>
            <a:r>
              <a:rPr lang="en-US" b="1" dirty="0" smtClean="0"/>
              <a:t>Rev. 19:11-21 </a:t>
            </a:r>
            <a:r>
              <a:rPr lang="en-US" dirty="0" smtClean="0"/>
              <a:t>The King of kings and Lord of lords treads the wine press WHEN He comes.</a:t>
            </a:r>
          </a:p>
          <a:p>
            <a:r>
              <a:rPr lang="en-US" b="1" dirty="0" smtClean="0"/>
              <a:t>Rev. 14:17-20 </a:t>
            </a:r>
            <a:r>
              <a:rPr lang="en-US" dirty="0" smtClean="0"/>
              <a:t>now has a time: </a:t>
            </a:r>
            <a:r>
              <a:rPr lang="en-US" u="sng" dirty="0" smtClean="0"/>
              <a:t>at the 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bowl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028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Nations go against 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Zech. 12-14  </a:t>
            </a:r>
            <a:r>
              <a:rPr lang="en-US" dirty="0" smtClean="0"/>
              <a:t>All the nations of the earth will be gathered against Jerusalem </a:t>
            </a:r>
          </a:p>
          <a:p>
            <a:r>
              <a:rPr lang="en-US" b="1" dirty="0" smtClean="0"/>
              <a:t>14:2</a:t>
            </a:r>
            <a:r>
              <a:rPr lang="en-US" dirty="0" smtClean="0"/>
              <a:t> Jerusalem will be captured and half of the people there will be exiled: half will remain</a:t>
            </a:r>
          </a:p>
          <a:p>
            <a:r>
              <a:rPr lang="en-US" dirty="0" smtClean="0"/>
              <a:t>Houses will be plundered and spoil taken</a:t>
            </a:r>
          </a:p>
          <a:p>
            <a:r>
              <a:rPr lang="en-US" dirty="0" smtClean="0"/>
              <a:t>THEN the Lord will defend her inhabitants, and set about to destroy the nations  </a:t>
            </a:r>
            <a:r>
              <a:rPr lang="en-US" b="1" dirty="0" smtClean="0"/>
              <a:t>14:3</a:t>
            </a:r>
          </a:p>
          <a:p>
            <a:r>
              <a:rPr lang="en-US" b="1" dirty="0" smtClean="0"/>
              <a:t>12:10; 13:1 </a:t>
            </a:r>
            <a:r>
              <a:rPr lang="en-US" dirty="0" smtClean="0"/>
              <a:t>This will be the time of His 2</a:t>
            </a:r>
            <a:r>
              <a:rPr lang="en-US" baseline="30000" dirty="0" smtClean="0"/>
              <a:t>nd</a:t>
            </a:r>
            <a:r>
              <a:rPr lang="en-US" dirty="0" smtClean="0"/>
              <a:t> coming when all Israel is saved (</a:t>
            </a:r>
            <a:r>
              <a:rPr lang="en-US" b="1" dirty="0" smtClean="0"/>
              <a:t>Rom. 11:26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12:10</a:t>
            </a:r>
            <a:r>
              <a:rPr lang="en-US" dirty="0" smtClean="0"/>
              <a:t> “The Spirit of grace and supplication poured out and (</a:t>
            </a:r>
            <a:r>
              <a:rPr lang="en-US" b="1" dirty="0" smtClean="0"/>
              <a:t>13:1</a:t>
            </a:r>
            <a:r>
              <a:rPr lang="en-US" dirty="0" smtClean="0"/>
              <a:t>) a fountain is opened for sin and impurity”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Lord’s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Is. 34:2,3 &amp; 5 </a:t>
            </a:r>
            <a:r>
              <a:rPr lang="en-US" dirty="0" smtClean="0"/>
              <a:t>The Lord’s wrath against the armies of the nations comes, especially Edom</a:t>
            </a:r>
          </a:p>
          <a:p>
            <a:r>
              <a:rPr lang="en-US" b="1" dirty="0" smtClean="0"/>
              <a:t>Is. 34:5 </a:t>
            </a:r>
            <a:r>
              <a:rPr lang="en-US" dirty="0" smtClean="0"/>
              <a:t>His sword, from heaven, will descend on Edom to be filled with blood (Rev. 19:15)</a:t>
            </a:r>
          </a:p>
          <a:p>
            <a:r>
              <a:rPr lang="en-US" b="1" dirty="0" smtClean="0"/>
              <a:t>Is. 34:7-8 </a:t>
            </a:r>
            <a:r>
              <a:rPr lang="en-US" dirty="0" smtClean="0"/>
              <a:t>Their land will be soaked with blood in The Lord’s day of vengeance for Zion</a:t>
            </a:r>
          </a:p>
          <a:p>
            <a:r>
              <a:rPr lang="en-US" b="1" dirty="0" smtClean="0"/>
              <a:t>Is. 34:10 </a:t>
            </a:r>
            <a:r>
              <a:rPr lang="en-US" dirty="0" smtClean="0"/>
              <a:t>Edom will become a place of desolation</a:t>
            </a:r>
          </a:p>
          <a:p>
            <a:r>
              <a:rPr lang="en-US" b="1" dirty="0" smtClean="0"/>
              <a:t>Jer. 49:13-22</a:t>
            </a:r>
          </a:p>
          <a:p>
            <a:r>
              <a:rPr lang="en-US" b="1" dirty="0" smtClean="0"/>
              <a:t>Jer. 49:13 </a:t>
            </a:r>
            <a:r>
              <a:rPr lang="en-US" dirty="0" err="1" smtClean="0"/>
              <a:t>Bozrah</a:t>
            </a:r>
            <a:r>
              <a:rPr lang="en-US" dirty="0" smtClean="0"/>
              <a:t> becomes a place of perpetual ruins/wastes</a:t>
            </a:r>
          </a:p>
          <a:p>
            <a:r>
              <a:rPr lang="en-US" dirty="0" smtClean="0"/>
              <a:t>An envoy is sent to gather against </a:t>
            </a:r>
            <a:r>
              <a:rPr lang="en-US" dirty="0" err="1" smtClean="0"/>
              <a:t>Bozrah</a:t>
            </a:r>
            <a:r>
              <a:rPr lang="en-US" dirty="0" smtClean="0"/>
              <a:t> for battle</a:t>
            </a:r>
          </a:p>
          <a:p>
            <a:r>
              <a:rPr lang="en-US" dirty="0" smtClean="0"/>
              <a:t>The LORD has planned against </a:t>
            </a:r>
            <a:r>
              <a:rPr lang="en-US" dirty="0" err="1" smtClean="0"/>
              <a:t>Bozrah</a:t>
            </a:r>
            <a:r>
              <a:rPr lang="en-US" dirty="0" smtClean="0"/>
              <a:t> (49:20)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Edom’s destruction by the Lord, (Is. 34:5) THEN He will save Israel</a:t>
            </a:r>
          </a:p>
          <a:p>
            <a:r>
              <a:rPr lang="en-US" b="1" dirty="0" smtClean="0"/>
              <a:t>Is. 35:4 </a:t>
            </a:r>
            <a:r>
              <a:rPr lang="en-US" dirty="0" smtClean="0"/>
              <a:t>He will come with a vengeance to recompense those who are against Judah and Jerusalem BUT to save Israel</a:t>
            </a:r>
          </a:p>
          <a:p>
            <a:r>
              <a:rPr lang="en-US" b="1" dirty="0" smtClean="0"/>
              <a:t>Is. 35:10 </a:t>
            </a:r>
            <a:r>
              <a:rPr lang="en-US" dirty="0" smtClean="0"/>
              <a:t>The redeemed and ransomed of the Lord will return to Zion……are these the ones who fled to the wilderness to escape the beast?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wine press of God’s wrath seems to begin at </a:t>
            </a:r>
            <a:r>
              <a:rPr lang="en-US" dirty="0" err="1" smtClean="0"/>
              <a:t>Bozrah</a:t>
            </a:r>
            <a:r>
              <a:rPr lang="en-US" dirty="0" smtClean="0"/>
              <a:t> in Edom</a:t>
            </a:r>
          </a:p>
          <a:p>
            <a:r>
              <a:rPr lang="en-US" b="1" dirty="0" smtClean="0"/>
              <a:t>Is 63:1 </a:t>
            </a:r>
            <a:r>
              <a:rPr lang="en-US" dirty="0" smtClean="0"/>
              <a:t>parallels </a:t>
            </a:r>
            <a:r>
              <a:rPr lang="en-US" b="1" dirty="0" smtClean="0"/>
              <a:t>Rev. 19:11 </a:t>
            </a:r>
            <a:r>
              <a:rPr lang="en-US" dirty="0" smtClean="0"/>
              <a:t>“In righteousness He judges and wages war”</a:t>
            </a:r>
          </a:p>
          <a:p>
            <a:r>
              <a:rPr lang="en-US" b="1" dirty="0" smtClean="0"/>
              <a:t>Is. 63:3 </a:t>
            </a:r>
            <a:r>
              <a:rPr lang="en-US" dirty="0" smtClean="0"/>
              <a:t>parallels </a:t>
            </a:r>
            <a:r>
              <a:rPr lang="en-US" b="1" dirty="0" smtClean="0"/>
              <a:t>Rev. 19:13 </a:t>
            </a:r>
            <a:r>
              <a:rPr lang="en-US" dirty="0" smtClean="0"/>
              <a:t>“He is clothed in a robe dipped in blood”</a:t>
            </a:r>
          </a:p>
          <a:p>
            <a:r>
              <a:rPr lang="en-US" b="1" dirty="0" smtClean="0"/>
              <a:t>Is. 63:6 </a:t>
            </a:r>
            <a:r>
              <a:rPr lang="en-US" dirty="0" smtClean="0"/>
              <a:t>parallels </a:t>
            </a:r>
            <a:r>
              <a:rPr lang="en-US" b="1" dirty="0" smtClean="0"/>
              <a:t>Rev. 19:15 </a:t>
            </a:r>
            <a:r>
              <a:rPr lang="en-US" dirty="0" smtClean="0"/>
              <a:t>“He treads the wine press of the fierce wrath of God, the Almighty”</a:t>
            </a:r>
          </a:p>
          <a:p>
            <a:r>
              <a:rPr lang="en-US" b="1" dirty="0" smtClean="0"/>
              <a:t>Rev. 14:20 </a:t>
            </a:r>
            <a:r>
              <a:rPr lang="en-US" dirty="0" smtClean="0"/>
              <a:t>gives the location of the wine press: </a:t>
            </a:r>
            <a:r>
              <a:rPr lang="en-US" u="sng" dirty="0" smtClean="0"/>
              <a:t>Outside</a:t>
            </a:r>
            <a:r>
              <a:rPr lang="en-US" dirty="0" smtClean="0"/>
              <a:t> the city of Jerusalem</a:t>
            </a:r>
          </a:p>
          <a:p>
            <a:r>
              <a:rPr lang="en-US" b="1" dirty="0" smtClean="0"/>
              <a:t>Dan. 11:41 </a:t>
            </a:r>
            <a:r>
              <a:rPr lang="en-US" dirty="0" smtClean="0"/>
              <a:t>Edom, Moab and Ammon will be rescued from his hand: maybe where the woman flees from the beast  </a:t>
            </a:r>
            <a:r>
              <a:rPr lang="en-US" b="1" dirty="0" smtClean="0"/>
              <a:t>Rev. 12:17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17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Habakkuk 3:3-15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3:3</a:t>
            </a:r>
            <a:r>
              <a:rPr lang="en-US" dirty="0" smtClean="0"/>
              <a:t> God comes from </a:t>
            </a:r>
            <a:r>
              <a:rPr lang="en-US" dirty="0" err="1" smtClean="0"/>
              <a:t>Teman</a:t>
            </a:r>
            <a:r>
              <a:rPr lang="en-US" dirty="0" smtClean="0"/>
              <a:t>, Mt. </a:t>
            </a:r>
            <a:r>
              <a:rPr lang="en-US" dirty="0" err="1" smtClean="0"/>
              <a:t>Paran</a:t>
            </a:r>
            <a:endParaRPr lang="en-US" dirty="0" smtClean="0"/>
          </a:p>
          <a:p>
            <a:r>
              <a:rPr lang="en-US" b="1" dirty="0" smtClean="0"/>
              <a:t>3:5</a:t>
            </a:r>
            <a:r>
              <a:rPr lang="en-US" dirty="0" smtClean="0"/>
              <a:t> Plague went before Him and pestilence followed His steps</a:t>
            </a:r>
          </a:p>
          <a:p>
            <a:r>
              <a:rPr lang="en-US" b="1" dirty="0" smtClean="0"/>
              <a:t>3:8</a:t>
            </a:r>
            <a:r>
              <a:rPr lang="en-US" dirty="0" smtClean="0"/>
              <a:t> He rides with His horses and victorious chariots</a:t>
            </a:r>
          </a:p>
          <a:p>
            <a:r>
              <a:rPr lang="en-US" b="1" dirty="0" smtClean="0"/>
              <a:t>3:12-13</a:t>
            </a:r>
            <a:r>
              <a:rPr lang="en-US" dirty="0" smtClean="0"/>
              <a:t> He tramples the nations and goes forth for the salvation of His people</a:t>
            </a:r>
          </a:p>
          <a:p>
            <a:r>
              <a:rPr lang="en-US" b="1" dirty="0" smtClean="0"/>
              <a:t>3:13</a:t>
            </a:r>
            <a:r>
              <a:rPr lang="en-US" dirty="0" smtClean="0"/>
              <a:t> He strikes the head of the house of the evil/wicked to lay him open from thigh to neck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Joel 2:30-3:21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2:31</a:t>
            </a:r>
            <a:r>
              <a:rPr lang="en-US" dirty="0" smtClean="0"/>
              <a:t> Blood, fire and smoke  Rev. 6:12; 8:7, 10, 12; 9:2;18:9   6</a:t>
            </a:r>
            <a:r>
              <a:rPr lang="en-US" baseline="30000" dirty="0" smtClean="0"/>
              <a:t>th</a:t>
            </a:r>
            <a:r>
              <a:rPr lang="en-US" dirty="0" smtClean="0"/>
              <a:t> Seal, 1</a:t>
            </a:r>
            <a:r>
              <a:rPr lang="en-US" baseline="30000" dirty="0" smtClean="0"/>
              <a:t>st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Trumpets</a:t>
            </a:r>
          </a:p>
          <a:p>
            <a:r>
              <a:rPr lang="en-US" dirty="0" smtClean="0"/>
              <a:t>BEFORE The Day of the Lord comes</a:t>
            </a:r>
          </a:p>
          <a:p>
            <a:r>
              <a:rPr lang="en-US" b="1" dirty="0" smtClean="0"/>
              <a:t>2:32 </a:t>
            </a:r>
            <a:r>
              <a:rPr lang="en-US" dirty="0" smtClean="0"/>
              <a:t>Survivors from Jerusalem will call on the name of the Lord</a:t>
            </a:r>
          </a:p>
          <a:p>
            <a:r>
              <a:rPr lang="en-US" b="1" dirty="0" smtClean="0"/>
              <a:t>3:1-2</a:t>
            </a:r>
            <a:r>
              <a:rPr lang="en-US" dirty="0" smtClean="0"/>
              <a:t> parallels Zech. 14:1</a:t>
            </a:r>
          </a:p>
          <a:p>
            <a:r>
              <a:rPr lang="en-US" b="1" dirty="0" smtClean="0"/>
              <a:t>3:2</a:t>
            </a:r>
            <a:r>
              <a:rPr lang="en-US" dirty="0" smtClean="0"/>
              <a:t> Judgment of the nations takes place in the valley of Jehoshaphat OUTSIDE Jerusalem</a:t>
            </a:r>
          </a:p>
          <a:p>
            <a:r>
              <a:rPr lang="en-US" b="1" dirty="0" smtClean="0"/>
              <a:t>Rev. 19:15 </a:t>
            </a:r>
            <a:r>
              <a:rPr lang="en-US" dirty="0" smtClean="0"/>
              <a:t>From His mouth comes a sharp sword, so that with it He may strike down the nations, and He will rule them with a rod of iron; and He treads the wine press of the fierce wrath of God, the Almighty.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Joel 2:30-3:21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3:13</a:t>
            </a:r>
            <a:r>
              <a:rPr lang="en-US" dirty="0" smtClean="0"/>
              <a:t> The sickle, harvest, and winepress are mentioned again. Parallels Rev. 14:16-20</a:t>
            </a:r>
          </a:p>
          <a:p>
            <a:r>
              <a:rPr lang="en-US" b="1" dirty="0" smtClean="0"/>
              <a:t>3:15</a:t>
            </a:r>
            <a:r>
              <a:rPr lang="en-US" dirty="0" smtClean="0"/>
              <a:t> Sun, moon and stars grow dark</a:t>
            </a:r>
          </a:p>
          <a:p>
            <a:r>
              <a:rPr lang="en-US" b="1" dirty="0" smtClean="0"/>
              <a:t>Rev. 8-9 </a:t>
            </a:r>
            <a:r>
              <a:rPr lang="en-US" dirty="0" smtClean="0"/>
              <a:t>Trumpets 1,3,4 &amp; 5</a:t>
            </a:r>
          </a:p>
          <a:p>
            <a:r>
              <a:rPr lang="en-US" b="1" dirty="0" smtClean="0"/>
              <a:t>3:16</a:t>
            </a:r>
            <a:r>
              <a:rPr lang="en-US" dirty="0" smtClean="0"/>
              <a:t> The heavens and the earth tremble</a:t>
            </a:r>
          </a:p>
          <a:p>
            <a:r>
              <a:rPr lang="en-US" b="1" dirty="0" smtClean="0"/>
              <a:t>Rev. 16:18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bowl</a:t>
            </a:r>
          </a:p>
          <a:p>
            <a:r>
              <a:rPr lang="en-US" b="1" dirty="0" smtClean="0"/>
              <a:t>3:17</a:t>
            </a:r>
            <a:r>
              <a:rPr lang="en-US" dirty="0" smtClean="0"/>
              <a:t> So Jerusalem will be holy</a:t>
            </a:r>
          </a:p>
          <a:p>
            <a:r>
              <a:rPr lang="en-US" b="1" dirty="0" smtClean="0"/>
              <a:t>Rev. 21:3</a:t>
            </a:r>
          </a:p>
          <a:p>
            <a:r>
              <a:rPr lang="en-US" b="1" dirty="0" smtClean="0"/>
              <a:t>3:21</a:t>
            </a:r>
            <a:r>
              <a:rPr lang="en-US" dirty="0" smtClean="0"/>
              <a:t> I will avenge their blood</a:t>
            </a:r>
          </a:p>
          <a:p>
            <a:r>
              <a:rPr lang="en-US" b="1" dirty="0" smtClean="0"/>
              <a:t>Rev. 16:6-7; 18:20; 19:2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68</TotalTime>
  <Words>811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fall power point</vt:lpstr>
      <vt:lpstr>Revelation Part 4</vt:lpstr>
      <vt:lpstr>Battles and Bloodshed!!!</vt:lpstr>
      <vt:lpstr>Nations go against Jerusalem</vt:lpstr>
      <vt:lpstr>The Lord’s Coming</vt:lpstr>
      <vt:lpstr>Isaiah 35</vt:lpstr>
      <vt:lpstr>Isaiah 63</vt:lpstr>
      <vt:lpstr>Habakkuk 3:3-15</vt:lpstr>
      <vt:lpstr>Joel 2:30-3:21</vt:lpstr>
      <vt:lpstr>Joel 2:30-3:21</vt:lpstr>
      <vt:lpstr>POSSIBLE order of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4</dc:title>
  <dc:creator>Jenny Goins</dc:creator>
  <cp:lastModifiedBy>Jenny Goins</cp:lastModifiedBy>
  <cp:revision>22</cp:revision>
  <dcterms:created xsi:type="dcterms:W3CDTF">2017-11-01T13:30:10Z</dcterms:created>
  <dcterms:modified xsi:type="dcterms:W3CDTF">2017-11-01T20:46:23Z</dcterms:modified>
</cp:coreProperties>
</file>