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8EB36FE-FE1A-4871-B053-DE50EE5B22E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35D87-597B-4C97-99BA-E27DFD4D33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 in Revelation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Babylon a </a:t>
            </a:r>
            <a:r>
              <a:rPr lang="en-US" b="1" dirty="0" smtClean="0"/>
              <a:t>literal</a:t>
            </a:r>
            <a:r>
              <a:rPr lang="en-US" dirty="0" smtClean="0"/>
              <a:t> city?</a:t>
            </a:r>
          </a:p>
          <a:p>
            <a:r>
              <a:rPr lang="en-US" dirty="0" smtClean="0"/>
              <a:t>Rev. 17:3-5, 18 “The </a:t>
            </a:r>
            <a:r>
              <a:rPr lang="en-US" dirty="0" err="1" smtClean="0"/>
              <a:t>woman..is</a:t>
            </a:r>
            <a:r>
              <a:rPr lang="en-US" dirty="0" smtClean="0"/>
              <a:t> the great city”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mention: Rev. 14:8  “fallen, fallen”</a:t>
            </a:r>
          </a:p>
          <a:p>
            <a:r>
              <a:rPr lang="en-US" b="1" dirty="0" smtClean="0"/>
              <a:t>Describe Babylon:</a:t>
            </a:r>
          </a:p>
          <a:p>
            <a:r>
              <a:rPr lang="en-US" dirty="0" smtClean="0"/>
              <a:t>Immoral</a:t>
            </a:r>
          </a:p>
          <a:p>
            <a:r>
              <a:rPr lang="en-US" dirty="0" smtClean="0"/>
              <a:t>Anti-God</a:t>
            </a:r>
          </a:p>
          <a:p>
            <a:r>
              <a:rPr lang="en-US" dirty="0" smtClean="0"/>
              <a:t>Lustful, harlot, blasphemous </a:t>
            </a:r>
          </a:p>
          <a:p>
            <a:r>
              <a:rPr lang="en-US" dirty="0" smtClean="0"/>
              <a:t>Connected with the dragon</a:t>
            </a:r>
          </a:p>
          <a:p>
            <a:r>
              <a:rPr lang="en-US" dirty="0" smtClean="0"/>
              <a:t>Powerful, world power in the middle east</a:t>
            </a:r>
          </a:p>
          <a:p>
            <a:r>
              <a:rPr lang="en-US" dirty="0" smtClean="0"/>
              <a:t>Rev. 16:19  7</a:t>
            </a:r>
            <a:r>
              <a:rPr lang="en-US" baseline="30000" dirty="0" smtClean="0"/>
              <a:t>th</a:t>
            </a:r>
            <a:r>
              <a:rPr lang="en-US" dirty="0" smtClean="0"/>
              <a:t> bowl of wrath is poured out on her</a:t>
            </a:r>
          </a:p>
          <a:p>
            <a:r>
              <a:rPr lang="en-US" dirty="0" smtClean="0"/>
              <a:t>Timeline: Rev. 17-18      7</a:t>
            </a:r>
            <a:r>
              <a:rPr lang="en-US" baseline="30000" dirty="0" smtClean="0"/>
              <a:t>th</a:t>
            </a:r>
            <a:r>
              <a:rPr lang="en-US" dirty="0" smtClean="0"/>
              <a:t> bowl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 and the beast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Anti-Christ arises from among 10 kings</a:t>
            </a:r>
          </a:p>
          <a:p>
            <a:r>
              <a:rPr lang="en-US" dirty="0" smtClean="0"/>
              <a:t>Babylon/prostitute/woman rides ON the beast</a:t>
            </a:r>
          </a:p>
          <a:p>
            <a:r>
              <a:rPr lang="en-US" dirty="0" smtClean="0"/>
              <a:t>Babylon is carried by what the beast does as the world ruler</a:t>
            </a:r>
          </a:p>
          <a:p>
            <a:r>
              <a:rPr lang="en-US" dirty="0" smtClean="0"/>
              <a:t>Rev. 17:18 She reigns OVER the kings of the earth</a:t>
            </a:r>
          </a:p>
          <a:p>
            <a:r>
              <a:rPr lang="en-US" dirty="0" smtClean="0"/>
              <a:t>Beast is demonic</a:t>
            </a:r>
          </a:p>
          <a:p>
            <a:r>
              <a:rPr lang="en-US" dirty="0" smtClean="0"/>
              <a:t>Rev. 18:2 Babylon is filled with demonic activity</a:t>
            </a:r>
          </a:p>
          <a:p>
            <a:r>
              <a:rPr lang="en-US" dirty="0" smtClean="0"/>
              <a:t>Rev. 18:7 Torment and mourning are her destiny</a:t>
            </a:r>
          </a:p>
          <a:p>
            <a:r>
              <a:rPr lang="en-US" dirty="0" smtClean="0"/>
              <a:t>Rev. 18:7 Proud</a:t>
            </a:r>
          </a:p>
          <a:p>
            <a:r>
              <a:rPr lang="en-US" dirty="0" smtClean="0"/>
              <a:t>Rev. 18:8 She will be burned up with fire</a:t>
            </a:r>
          </a:p>
          <a:p>
            <a:r>
              <a:rPr lang="en-US" dirty="0" smtClean="0"/>
              <a:t>Babylon is the great city of the beast’s kingdom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 and the beast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Rev. 18:24  She hates the saints, prophets, apostles </a:t>
            </a:r>
          </a:p>
          <a:p>
            <a:r>
              <a:rPr lang="en-US" dirty="0" smtClean="0"/>
              <a:t>Rev. 18:20  Judged by God, who is strong</a:t>
            </a:r>
          </a:p>
          <a:p>
            <a:r>
              <a:rPr lang="en-US" dirty="0" smtClean="0"/>
              <a:t>Rev. 18:23  She is a deceiver</a:t>
            </a:r>
          </a:p>
          <a:p>
            <a:r>
              <a:rPr lang="en-US" dirty="0" smtClean="0"/>
              <a:t>“sorcery”: </a:t>
            </a:r>
            <a:r>
              <a:rPr lang="en-US" dirty="0" err="1" smtClean="0"/>
              <a:t>pharmakeia</a:t>
            </a:r>
            <a:r>
              <a:rPr lang="en-US" dirty="0" smtClean="0"/>
              <a:t> – magic, the use of medicine, drugs or spells, magical arts, often found in connection with idolatry and fostered by it: the deception and seductions of idolatry</a:t>
            </a:r>
          </a:p>
          <a:p>
            <a:r>
              <a:rPr lang="en-US" dirty="0" smtClean="0"/>
              <a:t>Only 2 occurrences in Scripture: Gal. 5:19-20 and Rev. 18</a:t>
            </a:r>
          </a:p>
          <a:p>
            <a:r>
              <a:rPr lang="en-US" dirty="0" smtClean="0"/>
              <a:t>The deeds of the flesh are evident, …….sorcery</a:t>
            </a:r>
            <a:endParaRPr lang="en-US" dirty="0"/>
          </a:p>
          <a:p>
            <a:r>
              <a:rPr lang="en-US" dirty="0" smtClean="0"/>
              <a:t>Mostly connected with worldly riches: pearls, fine linen, spices, gold, silver, precious stones……</a:t>
            </a:r>
          </a:p>
        </p:txBody>
      </p:sp>
    </p:spTree>
    <p:extLst>
      <p:ext uri="{BB962C8B-B14F-4D97-AF65-F5344CB8AC3E}">
        <p14:creationId xmlns:p14="http://schemas.microsoft.com/office/powerpoint/2010/main" val="37488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Babylon’s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</a:p>
          <a:p>
            <a:r>
              <a:rPr lang="en-US" dirty="0" smtClean="0"/>
              <a:t>Drunk with the blood of the saints and the witnesses of Jesus  Rev. 17:6</a:t>
            </a:r>
          </a:p>
          <a:p>
            <a:r>
              <a:rPr lang="en-US" dirty="0" smtClean="0"/>
              <a:t>She is against the Lamb   Rev. 17:14</a:t>
            </a:r>
          </a:p>
          <a:p>
            <a:r>
              <a:rPr lang="en-US" dirty="0" smtClean="0"/>
              <a:t>She is demonic therefore Anti-God  Rev. 18:2</a:t>
            </a:r>
          </a:p>
          <a:p>
            <a:r>
              <a:rPr lang="en-US" dirty="0" smtClean="0"/>
              <a:t>She is immoral  Rev. 18:3</a:t>
            </a:r>
          </a:p>
          <a:p>
            <a:r>
              <a:rPr lang="en-US" dirty="0" smtClean="0"/>
              <a:t>How?</a:t>
            </a:r>
          </a:p>
          <a:p>
            <a:r>
              <a:rPr lang="en-US" dirty="0" smtClean="0"/>
              <a:t>Rev. 17:16 Beast and kings will hate her and make her desolate, naked, eat her flesh and burn her</a:t>
            </a:r>
          </a:p>
          <a:p>
            <a:r>
              <a:rPr lang="en-US" dirty="0" smtClean="0"/>
              <a:t>Rev. 18:5 God remembers her iniquities</a:t>
            </a:r>
          </a:p>
          <a:p>
            <a:r>
              <a:rPr lang="en-US" dirty="0" smtClean="0"/>
              <a:t>Rev. 18:8-10, 21 With plagues of pestilence, mourning, famine, fire, abandonment and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Bowl: Kings of the earth gather for war against God  Rev. 16:14-16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Bowl: The beast and 10 kings go against Babylon  Rev. 16:17 through Rev. 17 and 18</a:t>
            </a:r>
          </a:p>
          <a:p>
            <a:r>
              <a:rPr lang="en-US" dirty="0" smtClean="0"/>
              <a:t>Beast says he is God and the world worships him Mark 13:14</a:t>
            </a:r>
          </a:p>
          <a:p>
            <a:r>
              <a:rPr lang="en-US" dirty="0" smtClean="0"/>
              <a:t>God begins pouring out His wrath on the beast’s kingdom and the beast turns against Babylon</a:t>
            </a:r>
          </a:p>
          <a:p>
            <a:r>
              <a:rPr lang="en-US" dirty="0" smtClean="0"/>
              <a:t>Revelation 17 and 18 says  </a:t>
            </a:r>
            <a:r>
              <a:rPr lang="en-US" dirty="0"/>
              <a:t>B</a:t>
            </a:r>
            <a:r>
              <a:rPr lang="en-US" dirty="0" smtClean="0"/>
              <a:t>abylon’s fall takes place in one hour, one day (17:12; 18:17)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Jerusalem a </a:t>
            </a:r>
            <a:r>
              <a:rPr lang="en-US" b="1" dirty="0" smtClean="0"/>
              <a:t>literal</a:t>
            </a:r>
            <a:r>
              <a:rPr lang="en-US" dirty="0" smtClean="0"/>
              <a:t> city?</a:t>
            </a:r>
          </a:p>
          <a:p>
            <a:r>
              <a:rPr lang="en-US" dirty="0" smtClean="0"/>
              <a:t>Rev. 11:2 The holy city will be tread under foot for 42 months</a:t>
            </a:r>
          </a:p>
          <a:p>
            <a:r>
              <a:rPr lang="en-US" dirty="0" smtClean="0"/>
              <a:t>Rev. 11:8  Two witnesses are killed inside it</a:t>
            </a:r>
          </a:p>
          <a:p>
            <a:r>
              <a:rPr lang="en-US" dirty="0" smtClean="0"/>
              <a:t>Rev. 11:8  Jesus was crucified in it</a:t>
            </a:r>
          </a:p>
          <a:p>
            <a:r>
              <a:rPr lang="en-US" dirty="0" smtClean="0"/>
              <a:t>Rev. 11:13 One tenth of the city fell in an earthquake</a:t>
            </a:r>
          </a:p>
          <a:p>
            <a:r>
              <a:rPr lang="en-US" dirty="0" smtClean="0"/>
              <a:t>The beast comes to his ultimate power INSIDE this city</a:t>
            </a:r>
          </a:p>
          <a:p>
            <a:r>
              <a:rPr lang="en-US" dirty="0" smtClean="0"/>
              <a:t>Rev. 11:7  He KILLS the 2 witnesses</a:t>
            </a:r>
          </a:p>
          <a:p>
            <a:r>
              <a:rPr lang="en-US" dirty="0" smtClean="0"/>
              <a:t>He takes his seat in the temple and declares himself to be God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nothing holy about Jerusalem during the last 3 ½ years</a:t>
            </a:r>
          </a:p>
          <a:p>
            <a:r>
              <a:rPr lang="en-US" dirty="0" smtClean="0"/>
              <a:t>Timeline: End of the 6</a:t>
            </a:r>
            <a:r>
              <a:rPr lang="en-US" baseline="30000" dirty="0" smtClean="0"/>
              <a:t>th</a:t>
            </a:r>
            <a:r>
              <a:rPr lang="en-US" dirty="0" smtClean="0"/>
              <a:t> trumpet, beginning of the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Rev. 14:20  “Outside the city”   The wine press of  God’s wrath was trodden outside the city – blood</a:t>
            </a:r>
          </a:p>
          <a:p>
            <a:r>
              <a:rPr lang="en-US" dirty="0" smtClean="0"/>
              <a:t>Rev. 16:19  The great city was split into three parts</a:t>
            </a:r>
          </a:p>
          <a:p>
            <a:r>
              <a:rPr lang="en-US" dirty="0" smtClean="0"/>
              <a:t>Rev. 20:9  Beloved city – AFTER the 1,000 years when Satan will deceive the nations and bring them against Jerusalem </a:t>
            </a:r>
          </a:p>
          <a:p>
            <a:r>
              <a:rPr lang="en-US" dirty="0" smtClean="0"/>
              <a:t>Rev. 21-22  NEW Jerusalem – God’s dwelling place</a:t>
            </a:r>
          </a:p>
          <a:p>
            <a:r>
              <a:rPr lang="en-US" dirty="0" smtClean="0"/>
              <a:t>Jerusalem = Bride            Babylon = Prostitute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all of this pertain to you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Why is it important that you know about Babylon and Jerusalem and that they are </a:t>
            </a:r>
            <a:r>
              <a:rPr lang="en-US" b="1" dirty="0" smtClean="0"/>
              <a:t>LITERAL</a:t>
            </a:r>
            <a:r>
              <a:rPr lang="en-US" dirty="0" smtClean="0"/>
              <a:t> cities?</a:t>
            </a:r>
            <a:endParaRPr lang="en-US" dirty="0" smtClean="0"/>
          </a:p>
          <a:p>
            <a:r>
              <a:rPr lang="en-US" dirty="0" smtClean="0"/>
              <a:t>What are YOU to do with all of this?</a:t>
            </a:r>
          </a:p>
          <a:p>
            <a:r>
              <a:rPr lang="en-US" dirty="0" smtClean="0"/>
              <a:t>Fear?     </a:t>
            </a:r>
          </a:p>
          <a:p>
            <a:r>
              <a:rPr lang="en-US" dirty="0" smtClean="0"/>
              <a:t>Become a recluse?    </a:t>
            </a:r>
          </a:p>
          <a:p>
            <a:r>
              <a:rPr lang="en-US" dirty="0" smtClean="0"/>
              <a:t>Warn others?</a:t>
            </a:r>
          </a:p>
          <a:p>
            <a:r>
              <a:rPr lang="en-US" dirty="0" smtClean="0"/>
              <a:t>Make everything fit into YOUR timeline?</a:t>
            </a:r>
          </a:p>
          <a:p>
            <a:r>
              <a:rPr lang="en-US" dirty="0" smtClean="0"/>
              <a:t>“Let the reader understand……”</a:t>
            </a:r>
          </a:p>
          <a:p>
            <a:r>
              <a:rPr lang="en-US" dirty="0" smtClean="0"/>
              <a:t>Remember WHO your God is</a:t>
            </a:r>
          </a:p>
          <a:p>
            <a:r>
              <a:rPr lang="en-US" dirty="0" smtClean="0"/>
              <a:t>By faith, by trust, by walking daily in His </a:t>
            </a:r>
            <a:r>
              <a:rPr lang="en-US" dirty="0" smtClean="0"/>
              <a:t>presence we fulfill HIS purpose in us, whatever that may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109</TotalTime>
  <Words>711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fall power point</vt:lpstr>
      <vt:lpstr>Revelation Part 4</vt:lpstr>
      <vt:lpstr>Babylon in Revelation</vt:lpstr>
      <vt:lpstr>Babylon and the beast</vt:lpstr>
      <vt:lpstr>Babylon and the beast</vt:lpstr>
      <vt:lpstr>Babylon’s Judgment</vt:lpstr>
      <vt:lpstr>Timeline </vt:lpstr>
      <vt:lpstr>Jerusalem</vt:lpstr>
      <vt:lpstr>Jerusalem</vt:lpstr>
      <vt:lpstr>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4</dc:title>
  <dc:creator>Jenny Goins</dc:creator>
  <cp:lastModifiedBy>Jenny Goins</cp:lastModifiedBy>
  <cp:revision>26</cp:revision>
  <dcterms:created xsi:type="dcterms:W3CDTF">2017-09-27T12:50:43Z</dcterms:created>
  <dcterms:modified xsi:type="dcterms:W3CDTF">2017-09-27T14:58:15Z</dcterms:modified>
</cp:coreProperties>
</file>