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6D4331-88F3-4DE5-B7A3-C98F29FE827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97D8AA-506D-4EE7-AB6F-59D0F5B58C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13:9  Be on your guard: </a:t>
            </a:r>
            <a:r>
              <a:rPr lang="en-US" dirty="0" err="1" smtClean="0"/>
              <a:t>blepo</a:t>
            </a:r>
            <a:r>
              <a:rPr lang="en-US" dirty="0" smtClean="0"/>
              <a:t> – suggests to see something physical, with spiritual results (perception). It carries what is seen into the non-physical realm </a:t>
            </a:r>
            <a:r>
              <a:rPr lang="en-US" b="1" dirty="0" smtClean="0"/>
              <a:t>so a person can take the needed action.</a:t>
            </a:r>
          </a:p>
          <a:p>
            <a:r>
              <a:rPr lang="en-US" b="1" dirty="0" smtClean="0"/>
              <a:t>13:23,33 </a:t>
            </a:r>
            <a:r>
              <a:rPr lang="en-US" dirty="0" smtClean="0"/>
              <a:t>Same word</a:t>
            </a:r>
          </a:p>
          <a:p>
            <a:r>
              <a:rPr lang="en-US" b="1" dirty="0" smtClean="0"/>
              <a:t>13:33 Keep on the alert: </a:t>
            </a:r>
            <a:r>
              <a:rPr lang="en-US" dirty="0" err="1" smtClean="0"/>
              <a:t>agrupneo</a:t>
            </a:r>
            <a:r>
              <a:rPr lang="en-US" dirty="0" smtClean="0"/>
              <a:t> – sleepless, wakeful, watchful, staying vigilant without any unnecessary time off. To be intent upon a thing. To exercise constant vigilance over something (an image drawn from shepherds). A term for wariness against </a:t>
            </a:r>
            <a:r>
              <a:rPr lang="en-US" b="1" dirty="0" smtClean="0"/>
              <a:t>spiritual</a:t>
            </a:r>
            <a:r>
              <a:rPr lang="en-US" dirty="0" smtClean="0"/>
              <a:t> dangers and beguilements.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80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13:37  </a:t>
            </a:r>
            <a:r>
              <a:rPr lang="en-US" dirty="0" smtClean="0"/>
              <a:t>Be on the alert: </a:t>
            </a:r>
            <a:r>
              <a:rPr lang="en-US" dirty="0" err="1" smtClean="0"/>
              <a:t>gregore</a:t>
            </a:r>
            <a:r>
              <a:rPr lang="en-US" dirty="0" smtClean="0"/>
              <a:t> – to take heed lest through remissness and indolence (avoidance of activity or exertion: laziness)  some destructive calamity suddenly overtake one. “Denotes attention to God’s revelation or to the knowledge of salvation. A mindfulness of threatening dangers which, with conscious earnestness and an alert mind, keeps it from all drowsiness and all slackening in the energy of faith and conduct” </a:t>
            </a:r>
            <a:r>
              <a:rPr lang="en-US" b="1" dirty="0" err="1" smtClean="0"/>
              <a:t>Zod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Rev. 2:2-3 </a:t>
            </a:r>
            <a:r>
              <a:rPr lang="en-US" dirty="0" smtClean="0"/>
              <a:t>If you do not wake up, I will come like a thief….wake up – strengthen the things that remain</a:t>
            </a:r>
          </a:p>
          <a:p>
            <a:r>
              <a:rPr lang="en-US" b="1" dirty="0" smtClean="0"/>
              <a:t>Rev. 16:15  </a:t>
            </a:r>
            <a:r>
              <a:rPr lang="en-US" dirty="0" smtClean="0"/>
              <a:t>I am coming like a thief: blessed is the one who stays awake….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91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Antichrist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Spirit of antichrist is already in the world</a:t>
            </a:r>
          </a:p>
          <a:p>
            <a:r>
              <a:rPr lang="en-US" dirty="0" smtClean="0"/>
              <a:t>False teachers are part of the spirit of antichrist</a:t>
            </a:r>
          </a:p>
          <a:p>
            <a:r>
              <a:rPr lang="en-US" dirty="0" smtClean="0"/>
              <a:t>There are many antichrists but only ONE Antichrist who is coming and he is the beast of Rev. 11-19</a:t>
            </a:r>
          </a:p>
          <a:p>
            <a:r>
              <a:rPr lang="en-US" dirty="0" smtClean="0"/>
              <a:t>He comes at the 7</a:t>
            </a:r>
            <a:r>
              <a:rPr lang="en-US" baseline="30000" dirty="0" smtClean="0"/>
              <a:t>th</a:t>
            </a:r>
            <a:r>
              <a:rPr lang="en-US" dirty="0" smtClean="0"/>
              <a:t> trumpet when he kills the 2 witnesses</a:t>
            </a:r>
          </a:p>
          <a:p>
            <a:r>
              <a:rPr lang="en-US" dirty="0" smtClean="0"/>
              <a:t>He will then rule the world for 3 ½ years</a:t>
            </a:r>
          </a:p>
          <a:p>
            <a:r>
              <a:rPr lang="en-US" dirty="0" smtClean="0"/>
              <a:t>The world will be deceived into worshipping him</a:t>
            </a:r>
          </a:p>
          <a:p>
            <a:r>
              <a:rPr lang="en-US" dirty="0" smtClean="0"/>
              <a:t>Jesus’ 2</a:t>
            </a:r>
            <a:r>
              <a:rPr lang="en-US" baseline="30000" dirty="0" smtClean="0"/>
              <a:t>nd</a:t>
            </a:r>
            <a:r>
              <a:rPr lang="en-US" dirty="0" smtClean="0"/>
              <a:t> coming puts an end to his reign </a:t>
            </a:r>
          </a:p>
          <a:p>
            <a:r>
              <a:rPr lang="en-US" dirty="0" smtClean="0"/>
              <a:t>He will be thrown into the Lake of Fire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called a “little horn”  vs. 8</a:t>
            </a:r>
          </a:p>
          <a:p>
            <a:r>
              <a:rPr lang="en-US" dirty="0" smtClean="0"/>
              <a:t>The fourth beast IS his kingdom because he comes up OUT of </a:t>
            </a:r>
            <a:r>
              <a:rPr lang="en-US" dirty="0" smtClean="0"/>
              <a:t>him  </a:t>
            </a:r>
            <a:r>
              <a:rPr lang="en-US" dirty="0" smtClean="0"/>
              <a:t>vs. </a:t>
            </a:r>
            <a:r>
              <a:rPr lang="en-US" dirty="0" smtClean="0"/>
              <a:t>8  Kings = kingdoms</a:t>
            </a:r>
          </a:p>
          <a:p>
            <a:r>
              <a:rPr lang="en-US" dirty="0" smtClean="0"/>
              <a:t>“a little one, came up among them” (the 10 horns)</a:t>
            </a:r>
          </a:p>
          <a:p>
            <a:r>
              <a:rPr lang="en-US" dirty="0" smtClean="0"/>
              <a:t>Three of the first horns were pulled out by the roots before it, and behold, this horn possessed eyes like the eyes of a man and a mouth uttering great boasts</a:t>
            </a:r>
          </a:p>
          <a:p>
            <a:r>
              <a:rPr lang="en-US" dirty="0" smtClean="0"/>
              <a:t>That kingdom/king is dreadful, terrifying and different than the others  vs. 7, 23</a:t>
            </a:r>
          </a:p>
          <a:p>
            <a:r>
              <a:rPr lang="en-US" dirty="0" smtClean="0"/>
              <a:t>Devours the whole earth, tramples, crushes, breaks</a:t>
            </a:r>
          </a:p>
          <a:p>
            <a:r>
              <a:rPr lang="en-US" dirty="0" smtClean="0"/>
              <a:t>He makes great boasts, speaks out against God</a:t>
            </a:r>
          </a:p>
          <a:p>
            <a:r>
              <a:rPr lang="en-US" b="1" dirty="0" smtClean="0"/>
              <a:t>Rev. 13:5-6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horn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three kings/kingdoms to fall    vs. 20</a:t>
            </a:r>
          </a:p>
          <a:p>
            <a:r>
              <a:rPr lang="en-US" dirty="0" smtClean="0"/>
              <a:t>He becomes the primary king among the 8   vs. 24</a:t>
            </a:r>
          </a:p>
          <a:p>
            <a:r>
              <a:rPr lang="en-US" dirty="0" smtClean="0"/>
              <a:t>He will war with and overpower the saints for 3 ½ years    vs. 25    Rev. 11:7</a:t>
            </a:r>
          </a:p>
          <a:p>
            <a:r>
              <a:rPr lang="en-US" dirty="0" smtClean="0"/>
              <a:t>He will intend to make alterations in times and law vs. 25      Rev. 13:5, 7</a:t>
            </a:r>
          </a:p>
          <a:p>
            <a:r>
              <a:rPr lang="en-US" dirty="0" smtClean="0"/>
              <a:t>His dominion will be taken away, destroyed forever vs 26</a:t>
            </a:r>
          </a:p>
          <a:p>
            <a:r>
              <a:rPr lang="en-US" dirty="0" smtClean="0"/>
              <a:t>The beast, kingdom, is destroyed and given to the burning fire at the time when One like a  Son of Man comes and is presented before the Ancient of Days    Dan. 7:11, 13       Rev. 19:20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9:24-27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prince who is to come  vs. 26</a:t>
            </a:r>
          </a:p>
          <a:p>
            <a:r>
              <a:rPr lang="en-US" dirty="0" smtClean="0"/>
              <a:t>One who makes desolate   vs. 27</a:t>
            </a:r>
          </a:p>
          <a:p>
            <a:r>
              <a:rPr lang="en-US" dirty="0" smtClean="0"/>
              <a:t>Will be from the people who destroy Jerusalem and the sanctuary   vs. 26    (Rome  70 AD)</a:t>
            </a:r>
          </a:p>
          <a:p>
            <a:r>
              <a:rPr lang="en-US" dirty="0" smtClean="0"/>
              <a:t>Makes a firm covenant with the many and the holy city  (Jews and Jerusalem vs. 24)    vs. 27</a:t>
            </a:r>
          </a:p>
          <a:p>
            <a:r>
              <a:rPr lang="en-US" dirty="0" smtClean="0"/>
              <a:t>“Week” is literally “Seven” which probably refers to seven years    vs. 24</a:t>
            </a:r>
          </a:p>
          <a:p>
            <a:r>
              <a:rPr lang="en-US" dirty="0" smtClean="0"/>
              <a:t>Two witnesses prophesy for 3 ½ years IN JERUSALEM, then killed by the beast  Rev. 11:7</a:t>
            </a:r>
          </a:p>
          <a:p>
            <a:r>
              <a:rPr lang="en-US" dirty="0" smtClean="0"/>
              <a:t>Breaks covenant; ends their sacrifice and offerings vs. 27</a:t>
            </a:r>
          </a:p>
          <a:p>
            <a:r>
              <a:rPr lang="en-US" dirty="0" smtClean="0"/>
              <a:t>“intends to makes alterations in times and law” 7:25?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11:36-12:13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“At the appointed time the king will do as he pleases”   vs. 36-37</a:t>
            </a:r>
          </a:p>
          <a:p>
            <a:r>
              <a:rPr lang="en-US" dirty="0" smtClean="0"/>
              <a:t>Appointed time:  42 months – the time God gave him – that which is decreed will be done </a:t>
            </a:r>
          </a:p>
          <a:p>
            <a:r>
              <a:rPr lang="en-US" dirty="0" smtClean="0"/>
              <a:t>He is empowered by Satan   Reference??????</a:t>
            </a:r>
          </a:p>
          <a:p>
            <a:r>
              <a:rPr lang="en-US" dirty="0" smtClean="0"/>
              <a:t>Monstrous things  vs. 36      Rev. 13:5  Dan. 7: 8,20 and 25</a:t>
            </a:r>
          </a:p>
          <a:p>
            <a:r>
              <a:rPr lang="en-US" dirty="0" smtClean="0"/>
              <a:t>Exalts/magnifies himself above every god vs. 36 compare with 2 Thess. 2:3-4</a:t>
            </a:r>
          </a:p>
          <a:p>
            <a:r>
              <a:rPr lang="en-US" dirty="0" smtClean="0"/>
              <a:t>He wants all to worship HIM, not God  vs. 36</a:t>
            </a:r>
          </a:p>
          <a:p>
            <a:r>
              <a:rPr lang="en-US" dirty="0" smtClean="0"/>
              <a:t>Parcels out land, for a price   vs. 39     Jews are those that acknowledge him (some don’t vs. 35)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11:35-12:13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Conflicts with king of the South: Egypt  vs.40</a:t>
            </a:r>
          </a:p>
          <a:p>
            <a:r>
              <a:rPr lang="en-US" dirty="0" smtClean="0"/>
              <a:t>Conflicts with king of the North: Syria   vs. 40</a:t>
            </a:r>
          </a:p>
          <a:p>
            <a:r>
              <a:rPr lang="en-US" dirty="0" smtClean="0"/>
              <a:t>Edom, Moab, Ammon (modern Jordan) and other countries are rescued from his hand   vs. 41</a:t>
            </a:r>
          </a:p>
          <a:p>
            <a:r>
              <a:rPr lang="en-US" dirty="0" smtClean="0"/>
              <a:t>Beautiful Land = Israel  vs. 41</a:t>
            </a:r>
          </a:p>
          <a:p>
            <a:r>
              <a:rPr lang="en-US" dirty="0" smtClean="0"/>
              <a:t>Rumors from East and North(Syria) disturb him and he goes with great wrath to destroy and annihilate vs. 44   the Devil has great wrath  Rev. 12:12</a:t>
            </a:r>
          </a:p>
          <a:p>
            <a:r>
              <a:rPr lang="en-US" dirty="0" smtClean="0"/>
              <a:t>Dan. 12:1  Now at that time = time of the Beast/king = last 3 ½ years of Great Tribulation</a:t>
            </a:r>
          </a:p>
          <a:p>
            <a:r>
              <a:rPr lang="en-US" dirty="0" smtClean="0"/>
              <a:t>Michael guards Israel    Rev. 12:7-9 </a:t>
            </a:r>
          </a:p>
          <a:p>
            <a:r>
              <a:rPr lang="en-US" dirty="0" smtClean="0"/>
              <a:t>Time when dragon persecutes the woman Rev.12:17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24 2 Thess.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Abomination of Desolation  Matt. 24:15</a:t>
            </a:r>
          </a:p>
          <a:p>
            <a:r>
              <a:rPr lang="en-US" dirty="0" smtClean="0"/>
              <a:t>Stands in the Holy place, same one Daniel spoke of</a:t>
            </a:r>
          </a:p>
          <a:p>
            <a:r>
              <a:rPr lang="en-US" dirty="0" smtClean="0"/>
              <a:t>Those in Judea must flee (could be Rev. 12:6)</a:t>
            </a:r>
          </a:p>
          <a:p>
            <a:r>
              <a:rPr lang="en-US" dirty="0" smtClean="0"/>
              <a:t>Man of Lawlessness, son of destruction, the one whose coming is in accord with the activity of Satan who has all power and signs and FALSE wonders…</a:t>
            </a:r>
          </a:p>
          <a:p>
            <a:r>
              <a:rPr lang="en-US" dirty="0" smtClean="0"/>
              <a:t>ALL the same person</a:t>
            </a:r>
          </a:p>
          <a:p>
            <a:r>
              <a:rPr lang="en-US" dirty="0" smtClean="0"/>
              <a:t>He is killed with the Lord’s breath at His coming     vs. 8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17:7-11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Beast has 7 heads and 10 horns  vs. 7</a:t>
            </a:r>
          </a:p>
          <a:p>
            <a:r>
              <a:rPr lang="en-US" dirty="0" smtClean="0"/>
              <a:t>7 heads = 7 mountains = 7 kings    vs.9-10</a:t>
            </a:r>
          </a:p>
          <a:p>
            <a:r>
              <a:rPr lang="en-US" dirty="0" smtClean="0"/>
              <a:t>5 kings, mountains, kingdoms have fallen vs. 10</a:t>
            </a:r>
          </a:p>
          <a:p>
            <a:r>
              <a:rPr lang="en-US" dirty="0" smtClean="0"/>
              <a:t>Egypt, Assyria, Babylon, Media-Persia and Greece</a:t>
            </a:r>
          </a:p>
          <a:p>
            <a:r>
              <a:rPr lang="en-US" dirty="0" smtClean="0"/>
              <a:t>“1 is”: Rome ruled over Israel while John was alive and when Jesus came</a:t>
            </a:r>
          </a:p>
          <a:p>
            <a:r>
              <a:rPr lang="en-US" dirty="0" smtClean="0"/>
              <a:t>“1 has not yet come”: Possibly one like Rome because of  Daniel 9:26 (from your people)</a:t>
            </a:r>
          </a:p>
          <a:p>
            <a:r>
              <a:rPr lang="en-US" dirty="0" smtClean="0"/>
              <a:t>Beast is an 8</a:t>
            </a:r>
            <a:r>
              <a:rPr lang="en-US" baseline="30000" dirty="0" smtClean="0"/>
              <a:t>th</a:t>
            </a:r>
            <a:r>
              <a:rPr lang="en-US" dirty="0" smtClean="0"/>
              <a:t> kingdom/king and subdues 3 AND is one of the 7 and goes to destruction   vs. 11</a:t>
            </a:r>
          </a:p>
          <a:p>
            <a:r>
              <a:rPr lang="en-US" dirty="0" smtClean="0"/>
              <a:t>He’s THE Antichrist whose fatal wound is healed</a:t>
            </a:r>
          </a:p>
          <a:p>
            <a:r>
              <a:rPr lang="en-US" dirty="0" smtClean="0"/>
              <a:t>Head of the last kingdom before God’s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150</TotalTime>
  <Words>1072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fall power point</vt:lpstr>
      <vt:lpstr>Revelation Part 4</vt:lpstr>
      <vt:lpstr>Review of Antichrist</vt:lpstr>
      <vt:lpstr>Daniel 7</vt:lpstr>
      <vt:lpstr>The little horn</vt:lpstr>
      <vt:lpstr>Daniel 9:24-27</vt:lpstr>
      <vt:lpstr>Daniel 11:36-12:13</vt:lpstr>
      <vt:lpstr>Daniel 11:35-12:13</vt:lpstr>
      <vt:lpstr>Matthew 24 2 Thess. 2</vt:lpstr>
      <vt:lpstr>Revelation 17:7-11</vt:lpstr>
      <vt:lpstr>Mark 13</vt:lpstr>
      <vt:lpstr>Mark 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4</dc:title>
  <dc:creator>Jenny Goins</dc:creator>
  <cp:lastModifiedBy>Jenny Goins</cp:lastModifiedBy>
  <cp:revision>31</cp:revision>
  <dcterms:created xsi:type="dcterms:W3CDTF">2017-09-20T14:49:25Z</dcterms:created>
  <dcterms:modified xsi:type="dcterms:W3CDTF">2017-09-20T19:58:59Z</dcterms:modified>
</cp:coreProperties>
</file>