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76800" y="2590800"/>
            <a:ext cx="4267200" cy="12954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3810000"/>
            <a:ext cx="4267200" cy="5334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F003CA61-EC8B-4F16-8480-E8E20880DBCE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F892141-4723-46E4-94E6-5BA8730017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670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7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03CA61-EC8B-4F16-8480-E8E20880DBCE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92141-4723-46E4-94E6-5BA8730017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03CA61-EC8B-4F16-8480-E8E20880DBCE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92141-4723-46E4-94E6-5BA8730017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7335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274638"/>
            <a:ext cx="50482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03CA61-EC8B-4F16-8480-E8E20880DBCE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92141-4723-46E4-94E6-5BA8730017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03CA61-EC8B-4F16-8480-E8E20880DBCE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92141-4723-46E4-94E6-5BA8730017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03CA61-EC8B-4F16-8480-E8E20880DBCE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92141-4723-46E4-94E6-5BA8730017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339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3373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03CA61-EC8B-4F16-8480-E8E20880DBCE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92141-4723-46E4-94E6-5BA8730017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03CA61-EC8B-4F16-8480-E8E20880DBCE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92141-4723-46E4-94E6-5BA8730017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2" y="1535113"/>
            <a:ext cx="3582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1012" y="2174875"/>
            <a:ext cx="35829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4000" y="1535113"/>
            <a:ext cx="3352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2174875"/>
            <a:ext cx="335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03CA61-EC8B-4F16-8480-E8E20880DBCE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92141-4723-46E4-94E6-5BA8730017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03CA61-EC8B-4F16-8480-E8E20880DBCE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92141-4723-46E4-94E6-5BA8730017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03CA61-EC8B-4F16-8480-E8E20880DBCE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92141-4723-46E4-94E6-5BA8730017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3050"/>
            <a:ext cx="25908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73050"/>
            <a:ext cx="4343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1435100"/>
            <a:ext cx="25908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03CA61-EC8B-4F16-8480-E8E20880DBCE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92141-4723-46E4-94E6-5BA8730017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74638"/>
            <a:ext cx="6934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143000"/>
            <a:ext cx="69342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003CA61-EC8B-4F16-8480-E8E20880DBCE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F892141-4723-46E4-94E6-5BA8730017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accent2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accent2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Revelation Part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47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11:1-29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Romans was written to the Church</a:t>
            </a:r>
          </a:p>
          <a:p>
            <a:r>
              <a:rPr lang="en-US" dirty="0" smtClean="0"/>
              <a:t>Has God rejected Israel?</a:t>
            </a:r>
          </a:p>
          <a:p>
            <a:r>
              <a:rPr lang="en-US" dirty="0" smtClean="0"/>
              <a:t>Scripture that backs up your statement</a:t>
            </a:r>
          </a:p>
          <a:p>
            <a:r>
              <a:rPr lang="en-US" dirty="0" smtClean="0"/>
              <a:t>Genesis 17:7 “I will establish My covenant as an everlasting covenant between Me and you and your descendants after you for the generations to come…</a:t>
            </a:r>
          </a:p>
          <a:p>
            <a:r>
              <a:rPr lang="en-US" dirty="0" smtClean="0"/>
              <a:t>Rom. 11:1 “God has not rejected His people, has He? May it never be…”</a:t>
            </a:r>
          </a:p>
          <a:p>
            <a:r>
              <a:rPr lang="en-US" dirty="0" smtClean="0"/>
              <a:t>Rom. 11:5  There is a remnant </a:t>
            </a:r>
          </a:p>
          <a:p>
            <a:r>
              <a:rPr lang="en-US" dirty="0" smtClean="0"/>
              <a:t>Rom. 11:7 What is Israel seeking?</a:t>
            </a:r>
          </a:p>
          <a:p>
            <a:r>
              <a:rPr lang="en-US" dirty="0" smtClean="0"/>
              <a:t>Entrance into the Kingdom: Salvation, which is only by God’s grace.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19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11:1-29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Israel did not stumble so as to fall; it was not permanent. God has NOT rejected Israel</a:t>
            </a:r>
          </a:p>
          <a:p>
            <a:r>
              <a:rPr lang="en-US" dirty="0" smtClean="0"/>
              <a:t>Their rejection was the Gentile’s salvation</a:t>
            </a:r>
          </a:p>
          <a:p>
            <a:r>
              <a:rPr lang="en-US" dirty="0" smtClean="0"/>
              <a:t>Jealousy of the Gentiles is to lead them to salvation</a:t>
            </a:r>
          </a:p>
          <a:p>
            <a:r>
              <a:rPr lang="en-US" dirty="0" smtClean="0"/>
              <a:t>Illustration of the olive tree, pictures branches broken off, wild ones grafted in and then broken ones grafted back in again. The tree does not die.</a:t>
            </a:r>
          </a:p>
          <a:p>
            <a:r>
              <a:rPr lang="en-US" dirty="0" smtClean="0"/>
              <a:t>This hardening lasts ONLY until the fullness of the Gentiles’ salvation has come in.  11:25</a:t>
            </a:r>
          </a:p>
          <a:p>
            <a:r>
              <a:rPr lang="en-US" dirty="0" smtClean="0"/>
              <a:t>Then all Israel will be saved: All that believe 11:26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62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Matthew 24:1-31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Vs. 2  Destruction of the Temple in 70 A.D.</a:t>
            </a:r>
          </a:p>
          <a:p>
            <a:r>
              <a:rPr lang="en-US" dirty="0" smtClean="0"/>
              <a:t> Vs. 4 Don’t be misled: Who would most likely be misled by a false Messiah? (this is a Jewish book)</a:t>
            </a:r>
          </a:p>
          <a:p>
            <a:r>
              <a:rPr lang="en-US" dirty="0" smtClean="0"/>
              <a:t>Vs. 5 Many false Christs will arise/mislead many</a:t>
            </a:r>
          </a:p>
          <a:p>
            <a:r>
              <a:rPr lang="en-US" dirty="0" smtClean="0"/>
              <a:t>Proclaiming the gospel begins in Acts and continues all over the world until the end.       Or</a:t>
            </a:r>
          </a:p>
          <a:p>
            <a:r>
              <a:rPr lang="en-US" dirty="0" smtClean="0"/>
              <a:t>Rev. 14:6-7  The eternal gospel is preached by the angel directly before the 7 bowls of wrath.</a:t>
            </a:r>
          </a:p>
          <a:p>
            <a:r>
              <a:rPr lang="en-US" dirty="0" smtClean="0"/>
              <a:t>Vs. 15 The Abomination of Desolation standing in the holy place signals the end</a:t>
            </a:r>
          </a:p>
          <a:p>
            <a:r>
              <a:rPr lang="en-US" dirty="0" smtClean="0"/>
              <a:t>Vs. 16 Those who are in Judea flee: Rev. 12 The woman flees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76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Matthew 24:1-31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Vs. 20 Fleeing on the Sabbath would be a problem for a Jew, not a Gentile.</a:t>
            </a:r>
          </a:p>
          <a:p>
            <a:r>
              <a:rPr lang="en-US" dirty="0" smtClean="0"/>
              <a:t>Vs. 21 Great Tribulation </a:t>
            </a:r>
            <a:r>
              <a:rPr lang="en-US" b="1" dirty="0" smtClean="0"/>
              <a:t>begins</a:t>
            </a:r>
            <a:r>
              <a:rPr lang="en-US" dirty="0" smtClean="0"/>
              <a:t> with the Abomination of Desolation</a:t>
            </a:r>
          </a:p>
          <a:p>
            <a:r>
              <a:rPr lang="en-US" dirty="0" smtClean="0"/>
              <a:t>Vs. 24 Great signs and wonders  Rev. 13-19 The Beast and the False Prophet</a:t>
            </a:r>
          </a:p>
          <a:p>
            <a:r>
              <a:rPr lang="en-US" dirty="0" smtClean="0"/>
              <a:t>Vs. 26 No one will have to go into an inner room or into the wilderness to see Christ: </a:t>
            </a:r>
            <a:r>
              <a:rPr lang="en-US" b="1" dirty="0" smtClean="0"/>
              <a:t>Every eye shall see Him</a:t>
            </a:r>
            <a:r>
              <a:rPr lang="en-US" dirty="0" smtClean="0"/>
              <a:t>  Rev. 1:7</a:t>
            </a:r>
          </a:p>
          <a:p>
            <a:r>
              <a:rPr lang="en-US" dirty="0" smtClean="0"/>
              <a:t>Vs. 29 His coming will </a:t>
            </a:r>
            <a:r>
              <a:rPr lang="en-US" b="1" dirty="0" smtClean="0"/>
              <a:t>end</a:t>
            </a:r>
            <a:r>
              <a:rPr lang="en-US" dirty="0" smtClean="0"/>
              <a:t> the Great Tribulation</a:t>
            </a:r>
          </a:p>
          <a:p>
            <a:r>
              <a:rPr lang="en-US" dirty="0" smtClean="0"/>
              <a:t>Vs. 30 His coming will light up the </a:t>
            </a:r>
            <a:r>
              <a:rPr lang="en-US" b="1" dirty="0" smtClean="0"/>
              <a:t>darkened </a:t>
            </a:r>
            <a:r>
              <a:rPr lang="en-US" dirty="0" smtClean="0"/>
              <a:t>sky!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65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Zechariah 12-14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Zech. 12  “In that day”</a:t>
            </a:r>
          </a:p>
          <a:p>
            <a:r>
              <a:rPr lang="en-US" dirty="0" smtClean="0"/>
              <a:t>There will be a siege against Jerusalem and Judah</a:t>
            </a:r>
          </a:p>
          <a:p>
            <a:r>
              <a:rPr lang="en-US" dirty="0" smtClean="0"/>
              <a:t>All the nations of the earth will gather against her</a:t>
            </a:r>
          </a:p>
          <a:p>
            <a:r>
              <a:rPr lang="en-US" dirty="0" smtClean="0"/>
              <a:t>Rev. 16  6</a:t>
            </a:r>
            <a:r>
              <a:rPr lang="en-US" baseline="30000" dirty="0" smtClean="0"/>
              <a:t>th</a:t>
            </a:r>
            <a:r>
              <a:rPr lang="en-US" dirty="0" smtClean="0"/>
              <a:t> bowl: Armageddon</a:t>
            </a:r>
          </a:p>
          <a:p>
            <a:r>
              <a:rPr lang="en-US" dirty="0" smtClean="0"/>
              <a:t>Vs. 5-8 God fights for them and they know it</a:t>
            </a:r>
          </a:p>
          <a:p>
            <a:r>
              <a:rPr lang="en-US" dirty="0" smtClean="0"/>
              <a:t>Vs. 9 God will destroy ALL the nations that come against her      Rev. 19:15-18</a:t>
            </a:r>
          </a:p>
          <a:p>
            <a:r>
              <a:rPr lang="en-US" dirty="0" smtClean="0"/>
              <a:t>Why will there be mourning?</a:t>
            </a:r>
          </a:p>
          <a:p>
            <a:r>
              <a:rPr lang="en-US" dirty="0" smtClean="0"/>
              <a:t>Acts 2, 3 &amp; 4  Rev. 1:7 THEY pierced Him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03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Zechariah 12-14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Zech. 13  Cleansing of Israel</a:t>
            </a:r>
          </a:p>
          <a:p>
            <a:r>
              <a:rPr lang="en-US" dirty="0" smtClean="0"/>
              <a:t>Idols’ names cut off from the land and not even remembered!  Vs. 2</a:t>
            </a:r>
          </a:p>
          <a:p>
            <a:r>
              <a:rPr lang="en-US" dirty="0" smtClean="0"/>
              <a:t>2/3 of Israel will be cut off – perish -  during the Great Tribulation BEFORE the Lord’s coming     vs. 8</a:t>
            </a:r>
          </a:p>
          <a:p>
            <a:r>
              <a:rPr lang="en-US" dirty="0" smtClean="0"/>
              <a:t>1/3 of </a:t>
            </a:r>
            <a:r>
              <a:rPr lang="en-US" dirty="0"/>
              <a:t>I</a:t>
            </a:r>
            <a:r>
              <a:rPr lang="en-US" dirty="0" smtClean="0"/>
              <a:t>srael will be left: those saved, refined, and tested  vs. 9</a:t>
            </a:r>
          </a:p>
          <a:p>
            <a:r>
              <a:rPr lang="en-US" dirty="0" smtClean="0"/>
              <a:t>Israel will call on His name and recognize Him as their God when He comes.</a:t>
            </a:r>
          </a:p>
          <a:p>
            <a:r>
              <a:rPr lang="en-US" dirty="0" smtClean="0"/>
              <a:t>When all Israel is saved   Romans 11:26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48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Zechariah 12-14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Zech. 14   The Battle</a:t>
            </a:r>
          </a:p>
          <a:p>
            <a:r>
              <a:rPr lang="en-US" dirty="0" smtClean="0"/>
              <a:t>Vs. </a:t>
            </a:r>
            <a:r>
              <a:rPr lang="en-US" dirty="0" smtClean="0"/>
              <a:t>2-5  </a:t>
            </a:r>
            <a:r>
              <a:rPr lang="en-US" dirty="0" smtClean="0"/>
              <a:t>Jesus fights the battle</a:t>
            </a:r>
          </a:p>
          <a:p>
            <a:r>
              <a:rPr lang="en-US" dirty="0" smtClean="0"/>
              <a:t> </a:t>
            </a:r>
            <a:r>
              <a:rPr lang="en-US" dirty="0" smtClean="0"/>
              <a:t>Rev. 17:14 These will wage war against the Lamb, and the Lamb will overcome them…those who are with Him are the called and chosen and faithful.</a:t>
            </a:r>
          </a:p>
          <a:p>
            <a:r>
              <a:rPr lang="en-US" dirty="0" smtClean="0"/>
              <a:t>Rev. 19:14 and the armies which are in heaven, clothed in fine linen, white and clean, were following Him on white horses.</a:t>
            </a:r>
            <a:endParaRPr lang="en-US" dirty="0" smtClean="0"/>
          </a:p>
          <a:p>
            <a:r>
              <a:rPr lang="en-US" dirty="0" smtClean="0"/>
              <a:t>Vs. 6-11 Sounds like the 1,000 year reign</a:t>
            </a:r>
          </a:p>
          <a:p>
            <a:r>
              <a:rPr lang="en-US" dirty="0" smtClean="0"/>
              <a:t>Rev. 20, 21:23-25; 22:5</a:t>
            </a:r>
          </a:p>
          <a:p>
            <a:r>
              <a:rPr lang="en-US" dirty="0" smtClean="0"/>
              <a:t>Vs. 9 correlates with Rev. 11:15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59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Zechariah 12-14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Zech. 14:18   Some born during the 1,000 year reign; born TO the righteous, will not BE righteous</a:t>
            </a:r>
          </a:p>
          <a:p>
            <a:r>
              <a:rPr lang="en-US" dirty="0" smtClean="0"/>
              <a:t>Vs. 20-21  The Lord’s house is the Millennial Temple</a:t>
            </a:r>
          </a:p>
          <a:p>
            <a:r>
              <a:rPr lang="en-US" dirty="0" smtClean="0"/>
              <a:t>So: Is there a future for Israel?</a:t>
            </a:r>
          </a:p>
          <a:p>
            <a:r>
              <a:rPr lang="en-US" dirty="0" smtClean="0"/>
              <a:t>Has the church replaced Israel?</a:t>
            </a:r>
          </a:p>
          <a:p>
            <a:r>
              <a:rPr lang="en-US" dirty="0" smtClean="0"/>
              <a:t>Be ready to give an account for WHAT you believe and WHY you believe it. It can only be the WORD </a:t>
            </a:r>
          </a:p>
          <a:p>
            <a:r>
              <a:rPr lang="en-US" b="1" dirty="0" smtClean="0"/>
              <a:t>2 Tim. 4:2-3 </a:t>
            </a:r>
            <a:r>
              <a:rPr lang="en-US" dirty="0" smtClean="0"/>
              <a:t>Preach the Word; be ready in season and out of season; reprove, rebuke, exhort, with great patience and instruction. For the time will come when they will not endure sound doctrine……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77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ll power poin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fall power point</Template>
  <TotalTime>97</TotalTime>
  <Words>780</Words>
  <Application>Microsoft Office PowerPoint</Application>
  <PresentationFormat>On-screen Show (4:3)</PresentationFormat>
  <Paragraphs>64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fall power point</vt:lpstr>
      <vt:lpstr>Revelation Part 4</vt:lpstr>
      <vt:lpstr>Romans 11:1-29</vt:lpstr>
      <vt:lpstr>Romans 11:1-29</vt:lpstr>
      <vt:lpstr>Matthew 24:1-31</vt:lpstr>
      <vt:lpstr>Matthew 24:1-31</vt:lpstr>
      <vt:lpstr>Zechariah 12-14</vt:lpstr>
      <vt:lpstr>Zechariah 12-14</vt:lpstr>
      <vt:lpstr>Zechariah 12-14</vt:lpstr>
      <vt:lpstr>Zechariah 12-14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Revelation Part 4</dc:title>
  <dc:creator>Jenny Goins</dc:creator>
  <cp:lastModifiedBy>Jenny Goins</cp:lastModifiedBy>
  <cp:revision>24</cp:revision>
  <dcterms:created xsi:type="dcterms:W3CDTF">2017-08-29T23:35:51Z</dcterms:created>
  <dcterms:modified xsi:type="dcterms:W3CDTF">2017-08-30T12:57:00Z</dcterms:modified>
</cp:coreProperties>
</file>