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CD4E9696-D826-4980-8315-5BE5D583C2F2}" type="datetimeFigureOut">
              <a:rPr lang="en-US" smtClean="0"/>
              <a:t>8/24/2017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4E9696-D826-4980-8315-5BE5D583C2F2}" type="datetimeFigureOut">
              <a:rPr lang="en-US" smtClean="0"/>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A0291-60D7-4297-B07B-4E71C3C76E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4E9696-D826-4980-8315-5BE5D583C2F2}" type="datetimeFigureOut">
              <a:rPr lang="en-US" smtClean="0"/>
              <a:t>8/24/2017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1EA0291-60D7-4297-B07B-4E71C3C76E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 Part 4</a:t>
            </a:r>
            <a:endParaRPr lang="en-US" dirty="0"/>
          </a:p>
        </p:txBody>
      </p:sp>
      <p:sp>
        <p:nvSpPr>
          <p:cNvPr id="3" name="Subtitle 2"/>
          <p:cNvSpPr>
            <a:spLocks noGrp="1"/>
          </p:cNvSpPr>
          <p:nvPr>
            <p:ph type="subTitle" idx="1"/>
          </p:nvPr>
        </p:nvSpPr>
        <p:spPr/>
        <p:txBody>
          <a:bodyPr/>
          <a:lstStyle/>
          <a:p>
            <a:r>
              <a:rPr lang="en-US" dirty="0" smtClean="0"/>
              <a:t>Lesson 1</a:t>
            </a:r>
            <a:endParaRPr lang="en-US" dirty="0"/>
          </a:p>
        </p:txBody>
      </p:sp>
    </p:spTree>
    <p:extLst>
      <p:ext uri="{BB962C8B-B14F-4D97-AF65-F5344CB8AC3E}">
        <p14:creationId xmlns:p14="http://schemas.microsoft.com/office/powerpoint/2010/main" val="1158998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11</a:t>
            </a:r>
            <a:endParaRPr lang="en-US" dirty="0"/>
          </a:p>
        </p:txBody>
      </p:sp>
      <p:sp>
        <p:nvSpPr>
          <p:cNvPr id="3" name="Content Placeholder 2"/>
          <p:cNvSpPr>
            <a:spLocks noGrp="1"/>
          </p:cNvSpPr>
          <p:nvPr>
            <p:ph idx="1"/>
          </p:nvPr>
        </p:nvSpPr>
        <p:spPr/>
        <p:txBody>
          <a:bodyPr/>
          <a:lstStyle/>
          <a:p>
            <a:r>
              <a:rPr lang="en-US" dirty="0" smtClean="0"/>
              <a:t>John is NOT allowed to measure the outer court of temple. It is trampled by the nations for 42 months.</a:t>
            </a:r>
          </a:p>
          <a:p>
            <a:r>
              <a:rPr lang="en-US" dirty="0" smtClean="0"/>
              <a:t>God’s 2 witnesses will prophesy for 1,260 days.</a:t>
            </a:r>
          </a:p>
          <a:p>
            <a:r>
              <a:rPr lang="en-US" b="1" dirty="0" smtClean="0"/>
              <a:t>On the chart: this is the line under the bold line close to the top. It goes from the end of the 6</a:t>
            </a:r>
            <a:r>
              <a:rPr lang="en-US" b="1" baseline="30000" dirty="0" smtClean="0"/>
              <a:t>th</a:t>
            </a:r>
            <a:r>
              <a:rPr lang="en-US" b="1" dirty="0" smtClean="0"/>
              <a:t> trumpet back to the “?” on the 5</a:t>
            </a:r>
            <a:r>
              <a:rPr lang="en-US" b="1" baseline="30000" dirty="0" smtClean="0"/>
              <a:t>th</a:t>
            </a:r>
            <a:r>
              <a:rPr lang="en-US" b="1" dirty="0" smtClean="0"/>
              <a:t> seal.</a:t>
            </a:r>
          </a:p>
          <a:p>
            <a:r>
              <a:rPr lang="en-US" b="1" dirty="0" smtClean="0"/>
              <a:t>End of the 2</a:t>
            </a:r>
            <a:r>
              <a:rPr lang="en-US" b="1" baseline="30000" dirty="0" smtClean="0"/>
              <a:t>nd</a:t>
            </a:r>
            <a:r>
              <a:rPr lang="en-US" b="1" dirty="0" smtClean="0"/>
              <a:t> WOE/6</a:t>
            </a:r>
            <a:r>
              <a:rPr lang="en-US" b="1" baseline="30000" dirty="0" smtClean="0"/>
              <a:t>th</a:t>
            </a:r>
            <a:r>
              <a:rPr lang="en-US" b="1" dirty="0" smtClean="0"/>
              <a:t> Trumpet.</a:t>
            </a:r>
          </a:p>
          <a:p>
            <a:r>
              <a:rPr lang="en-US" dirty="0" smtClean="0"/>
              <a:t>Earthquake, 1/10 of city falls, 7,000 people killed and rest are terrified; give glory to God of heaven.</a:t>
            </a:r>
          </a:p>
          <a:p>
            <a:r>
              <a:rPr lang="en-US" b="1" dirty="0" smtClean="0"/>
              <a:t>7</a:t>
            </a:r>
            <a:r>
              <a:rPr lang="en-US" b="1" baseline="30000" dirty="0" smtClean="0"/>
              <a:t>th</a:t>
            </a:r>
            <a:r>
              <a:rPr lang="en-US" b="1" dirty="0" smtClean="0"/>
              <a:t> Trumpet/3</a:t>
            </a:r>
            <a:r>
              <a:rPr lang="en-US" b="1" baseline="30000" dirty="0" smtClean="0"/>
              <a:t>rd</a:t>
            </a:r>
            <a:r>
              <a:rPr lang="en-US" b="1" dirty="0" smtClean="0"/>
              <a:t> WOE  </a:t>
            </a:r>
            <a:r>
              <a:rPr lang="en-US" dirty="0" smtClean="0"/>
              <a:t>World’s kingdom becomes God and Christ’s kingdom and Christ begins to reign.</a:t>
            </a:r>
            <a:endParaRPr lang="en-US" b="1" dirty="0"/>
          </a:p>
        </p:txBody>
      </p:sp>
    </p:spTree>
    <p:extLst>
      <p:ext uri="{BB962C8B-B14F-4D97-AF65-F5344CB8AC3E}">
        <p14:creationId xmlns:p14="http://schemas.microsoft.com/office/powerpoint/2010/main" val="36961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11</a:t>
            </a:r>
            <a:endParaRPr lang="en-US" dirty="0"/>
          </a:p>
        </p:txBody>
      </p:sp>
      <p:sp>
        <p:nvSpPr>
          <p:cNvPr id="3" name="Content Placeholder 2"/>
          <p:cNvSpPr>
            <a:spLocks noGrp="1"/>
          </p:cNvSpPr>
          <p:nvPr>
            <p:ph idx="1"/>
          </p:nvPr>
        </p:nvSpPr>
        <p:spPr/>
        <p:txBody>
          <a:bodyPr/>
          <a:lstStyle/>
          <a:p>
            <a:r>
              <a:rPr lang="en-US" b="1" dirty="0" smtClean="0"/>
              <a:t>Vs. 17-19  </a:t>
            </a:r>
          </a:p>
          <a:p>
            <a:r>
              <a:rPr lang="en-US" dirty="0" smtClean="0"/>
              <a:t>God Almighty begins to reign</a:t>
            </a:r>
          </a:p>
          <a:p>
            <a:r>
              <a:rPr lang="en-US" dirty="0" smtClean="0"/>
              <a:t>Nations are enraged</a:t>
            </a:r>
          </a:p>
          <a:p>
            <a:r>
              <a:rPr lang="en-US" dirty="0" smtClean="0"/>
              <a:t>God’s wrath </a:t>
            </a:r>
            <a:r>
              <a:rPr lang="en-US" b="1" dirty="0" smtClean="0"/>
              <a:t>HAS</a:t>
            </a:r>
            <a:r>
              <a:rPr lang="en-US" dirty="0" smtClean="0"/>
              <a:t> come</a:t>
            </a:r>
          </a:p>
          <a:p>
            <a:r>
              <a:rPr lang="en-US" dirty="0" smtClean="0"/>
              <a:t>Time for the dead to be judged and saints rewarded</a:t>
            </a:r>
          </a:p>
          <a:p>
            <a:r>
              <a:rPr lang="en-US" dirty="0" smtClean="0"/>
              <a:t>Time to destroy those who destroy the earth.</a:t>
            </a:r>
          </a:p>
          <a:p>
            <a:r>
              <a:rPr lang="en-US" dirty="0" smtClean="0"/>
              <a:t>Temple in heaven opened, ARK appears</a:t>
            </a:r>
          </a:p>
          <a:p>
            <a:r>
              <a:rPr lang="en-US" dirty="0" smtClean="0"/>
              <a:t>Lightning, thunder, earthquake, great hailstorm</a:t>
            </a:r>
          </a:p>
          <a:p>
            <a:r>
              <a:rPr lang="en-US" dirty="0" smtClean="0"/>
              <a:t>Pivotal point in Israel’s history: The time of Jacob’s Distress in Jeremiah 30. This </a:t>
            </a:r>
            <a:r>
              <a:rPr lang="en-US" b="1" dirty="0" smtClean="0"/>
              <a:t>IS</a:t>
            </a:r>
            <a:r>
              <a:rPr lang="en-US" dirty="0" smtClean="0"/>
              <a:t> the 7</a:t>
            </a:r>
            <a:r>
              <a:rPr lang="en-US" baseline="30000" dirty="0" smtClean="0"/>
              <a:t>th</a:t>
            </a:r>
            <a:r>
              <a:rPr lang="en-US" dirty="0" smtClean="0"/>
              <a:t> trumpet</a:t>
            </a:r>
            <a:endParaRPr lang="en-US" dirty="0"/>
          </a:p>
        </p:txBody>
      </p:sp>
    </p:spTree>
    <p:extLst>
      <p:ext uri="{BB962C8B-B14F-4D97-AF65-F5344CB8AC3E}">
        <p14:creationId xmlns:p14="http://schemas.microsoft.com/office/powerpoint/2010/main" val="22124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12 and 13</a:t>
            </a:r>
            <a:endParaRPr lang="en-US" dirty="0"/>
          </a:p>
        </p:txBody>
      </p:sp>
      <p:sp>
        <p:nvSpPr>
          <p:cNvPr id="3" name="Content Placeholder 2"/>
          <p:cNvSpPr>
            <a:spLocks noGrp="1"/>
          </p:cNvSpPr>
          <p:nvPr>
            <p:ph idx="1"/>
          </p:nvPr>
        </p:nvSpPr>
        <p:spPr/>
        <p:txBody>
          <a:bodyPr/>
          <a:lstStyle/>
          <a:p>
            <a:r>
              <a:rPr lang="en-US" dirty="0" smtClean="0"/>
              <a:t>Woman fled and is nourished for 1,260 days </a:t>
            </a:r>
          </a:p>
          <a:p>
            <a:r>
              <a:rPr lang="en-US" dirty="0" smtClean="0"/>
              <a:t>Woman IS Israel</a:t>
            </a:r>
          </a:p>
          <a:p>
            <a:r>
              <a:rPr lang="en-US" dirty="0" smtClean="0"/>
              <a:t>The devil and his angels are thrown to the earth</a:t>
            </a:r>
          </a:p>
          <a:p>
            <a:r>
              <a:rPr lang="en-US" dirty="0" smtClean="0"/>
              <a:t>Salvation, power, God’s kingdom and Christ’s authority HAVE come.</a:t>
            </a:r>
          </a:p>
          <a:p>
            <a:r>
              <a:rPr lang="en-US" b="1" dirty="0" smtClean="0"/>
              <a:t>Rev. 13</a:t>
            </a:r>
          </a:p>
          <a:p>
            <a:r>
              <a:rPr lang="en-US" dirty="0" smtClean="0"/>
              <a:t>The beast, empowered by the devil, is given authority to act for 42 months</a:t>
            </a:r>
            <a:endParaRPr lang="en-US" dirty="0"/>
          </a:p>
        </p:txBody>
      </p:sp>
    </p:spTree>
    <p:extLst>
      <p:ext uri="{BB962C8B-B14F-4D97-AF65-F5344CB8AC3E}">
        <p14:creationId xmlns:p14="http://schemas.microsoft.com/office/powerpoint/2010/main" val="33800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14 and 15</a:t>
            </a:r>
            <a:endParaRPr lang="en-US" dirty="0"/>
          </a:p>
        </p:txBody>
      </p:sp>
      <p:sp>
        <p:nvSpPr>
          <p:cNvPr id="3" name="Content Placeholder 2"/>
          <p:cNvSpPr>
            <a:spLocks noGrp="1"/>
          </p:cNvSpPr>
          <p:nvPr>
            <p:ph idx="1"/>
          </p:nvPr>
        </p:nvSpPr>
        <p:spPr/>
        <p:txBody>
          <a:bodyPr/>
          <a:lstStyle/>
          <a:p>
            <a:r>
              <a:rPr lang="en-US" dirty="0" smtClean="0"/>
              <a:t>144,000 of Israel in HEAVEN with the Lamb</a:t>
            </a:r>
          </a:p>
          <a:p>
            <a:r>
              <a:rPr lang="en-US" dirty="0" smtClean="0"/>
              <a:t>They are purchased/redeemed from the earth as first fruits to God</a:t>
            </a:r>
          </a:p>
          <a:p>
            <a:r>
              <a:rPr lang="en-US" dirty="0" smtClean="0"/>
              <a:t>Eternal gospel preached, by an angel, to everyone on the earth</a:t>
            </a:r>
          </a:p>
          <a:p>
            <a:r>
              <a:rPr lang="en-US" b="1" dirty="0" smtClean="0"/>
              <a:t>Rev. 15</a:t>
            </a:r>
          </a:p>
          <a:p>
            <a:r>
              <a:rPr lang="en-US" dirty="0" smtClean="0"/>
              <a:t>The 7 plagues/bowls are the last; in them the wrath of God is </a:t>
            </a:r>
            <a:r>
              <a:rPr lang="en-US" b="1" dirty="0" smtClean="0"/>
              <a:t>finished.</a:t>
            </a:r>
          </a:p>
          <a:p>
            <a:r>
              <a:rPr lang="en-US" b="1" dirty="0" smtClean="0"/>
              <a:t>These bowls are given to the angels by one of the 4 Living Creatures</a:t>
            </a:r>
          </a:p>
          <a:p>
            <a:r>
              <a:rPr lang="en-US" dirty="0" smtClean="0"/>
              <a:t>No one enters the Temple in heaven until the bowls are finished/completed.</a:t>
            </a:r>
            <a:endParaRPr lang="en-US" dirty="0"/>
          </a:p>
        </p:txBody>
      </p:sp>
    </p:spTree>
    <p:extLst>
      <p:ext uri="{BB962C8B-B14F-4D97-AF65-F5344CB8AC3E}">
        <p14:creationId xmlns:p14="http://schemas.microsoft.com/office/powerpoint/2010/main" val="26202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16</a:t>
            </a:r>
            <a:endParaRPr lang="en-US" dirty="0"/>
          </a:p>
        </p:txBody>
      </p:sp>
      <p:sp>
        <p:nvSpPr>
          <p:cNvPr id="3" name="Content Placeholder 2"/>
          <p:cNvSpPr>
            <a:spLocks noGrp="1"/>
          </p:cNvSpPr>
          <p:nvPr>
            <p:ph idx="1"/>
          </p:nvPr>
        </p:nvSpPr>
        <p:spPr/>
        <p:txBody>
          <a:bodyPr/>
          <a:lstStyle/>
          <a:p>
            <a:r>
              <a:rPr lang="en-US" b="1" dirty="0" smtClean="0"/>
              <a:t>Seven Bowls</a:t>
            </a:r>
          </a:p>
          <a:p>
            <a:r>
              <a:rPr lang="en-US" b="1" dirty="0" smtClean="0"/>
              <a:t>1</a:t>
            </a:r>
            <a:r>
              <a:rPr lang="en-US" b="1" baseline="30000" dirty="0" smtClean="0"/>
              <a:t>st</a:t>
            </a:r>
            <a:r>
              <a:rPr lang="en-US" b="1" dirty="0" smtClean="0"/>
              <a:t> Bowl:  </a:t>
            </a:r>
            <a:r>
              <a:rPr lang="en-US" dirty="0" smtClean="0"/>
              <a:t>Sores on the people who took the mark and worshipped the beast’s image</a:t>
            </a:r>
          </a:p>
          <a:p>
            <a:r>
              <a:rPr lang="en-US" b="1" dirty="0" smtClean="0"/>
              <a:t>2</a:t>
            </a:r>
            <a:r>
              <a:rPr lang="en-US" b="1" baseline="30000" dirty="0" smtClean="0"/>
              <a:t>nd</a:t>
            </a:r>
            <a:r>
              <a:rPr lang="en-US" b="1" dirty="0" smtClean="0"/>
              <a:t> Bowl: </a:t>
            </a:r>
            <a:r>
              <a:rPr lang="en-US" dirty="0" smtClean="0"/>
              <a:t>Sea become blood and all in it die</a:t>
            </a:r>
          </a:p>
          <a:p>
            <a:r>
              <a:rPr lang="en-US" b="1" dirty="0" smtClean="0"/>
              <a:t>3</a:t>
            </a:r>
            <a:r>
              <a:rPr lang="en-US" b="1" baseline="30000" dirty="0" smtClean="0"/>
              <a:t>rd</a:t>
            </a:r>
            <a:r>
              <a:rPr lang="en-US" b="1" dirty="0" smtClean="0"/>
              <a:t> Bowl: </a:t>
            </a:r>
            <a:r>
              <a:rPr lang="en-US" dirty="0" smtClean="0"/>
              <a:t>Rivers and springs become blood</a:t>
            </a:r>
          </a:p>
          <a:p>
            <a:r>
              <a:rPr lang="en-US" dirty="0" smtClean="0"/>
              <a:t>People on earth, who killed the prophets and saints deserve blood to drink.</a:t>
            </a:r>
          </a:p>
          <a:p>
            <a:r>
              <a:rPr lang="en-US" b="1" dirty="0" smtClean="0"/>
              <a:t>4</a:t>
            </a:r>
            <a:r>
              <a:rPr lang="en-US" b="1" baseline="30000" dirty="0" smtClean="0"/>
              <a:t>th</a:t>
            </a:r>
            <a:r>
              <a:rPr lang="en-US" b="1" dirty="0" smtClean="0"/>
              <a:t> Bowl:</a:t>
            </a:r>
            <a:r>
              <a:rPr lang="en-US" dirty="0" smtClean="0"/>
              <a:t> Sun scorched men/people with fire, fierce heat. People curse God and do not repent.</a:t>
            </a:r>
          </a:p>
          <a:p>
            <a:r>
              <a:rPr lang="en-US" b="1" dirty="0" smtClean="0"/>
              <a:t>5</a:t>
            </a:r>
            <a:r>
              <a:rPr lang="en-US" b="1" baseline="30000" dirty="0" smtClean="0"/>
              <a:t>th</a:t>
            </a:r>
            <a:r>
              <a:rPr lang="en-US" b="1" dirty="0" smtClean="0"/>
              <a:t> Bowl:</a:t>
            </a:r>
            <a:r>
              <a:rPr lang="en-US" dirty="0" smtClean="0"/>
              <a:t> Beast’s kingdom becomes dark. They still curse God and don’t repent.</a:t>
            </a:r>
          </a:p>
          <a:p>
            <a:r>
              <a:rPr lang="en-US" dirty="0" smtClean="0"/>
              <a:t>The people are still suffering from sores. (Vs. 11)</a:t>
            </a:r>
            <a:endParaRPr lang="en-US" dirty="0"/>
          </a:p>
        </p:txBody>
      </p:sp>
    </p:spTree>
    <p:extLst>
      <p:ext uri="{BB962C8B-B14F-4D97-AF65-F5344CB8AC3E}">
        <p14:creationId xmlns:p14="http://schemas.microsoft.com/office/powerpoint/2010/main" val="35155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16 </a:t>
            </a:r>
            <a:endParaRPr lang="en-US" dirty="0"/>
          </a:p>
        </p:txBody>
      </p:sp>
      <p:sp>
        <p:nvSpPr>
          <p:cNvPr id="3" name="Content Placeholder 2"/>
          <p:cNvSpPr>
            <a:spLocks noGrp="1"/>
          </p:cNvSpPr>
          <p:nvPr>
            <p:ph idx="1"/>
          </p:nvPr>
        </p:nvSpPr>
        <p:spPr/>
        <p:txBody>
          <a:bodyPr/>
          <a:lstStyle/>
          <a:p>
            <a:r>
              <a:rPr lang="en-US" b="1" dirty="0" smtClean="0"/>
              <a:t>6</a:t>
            </a:r>
            <a:r>
              <a:rPr lang="en-US" b="1" baseline="30000" dirty="0" smtClean="0"/>
              <a:t>th</a:t>
            </a:r>
            <a:r>
              <a:rPr lang="en-US" b="1" dirty="0" smtClean="0"/>
              <a:t> Bowl:</a:t>
            </a:r>
            <a:r>
              <a:rPr lang="en-US" dirty="0" smtClean="0"/>
              <a:t> The </a:t>
            </a:r>
            <a:r>
              <a:rPr lang="en-US" dirty="0"/>
              <a:t>E</a:t>
            </a:r>
            <a:r>
              <a:rPr lang="en-US" dirty="0" smtClean="0"/>
              <a:t>uphrates River dries up; It becomes blood at the 3</a:t>
            </a:r>
            <a:r>
              <a:rPr lang="en-US" baseline="30000" dirty="0" smtClean="0"/>
              <a:t>rd</a:t>
            </a:r>
            <a:r>
              <a:rPr lang="en-US" dirty="0" smtClean="0"/>
              <a:t> bowl.</a:t>
            </a:r>
          </a:p>
          <a:p>
            <a:r>
              <a:rPr lang="en-US" dirty="0" smtClean="0"/>
              <a:t>Unclean spirits that come out of the unholy trinity, perform signs and gather the kings of the earth to Armageddon for war against God.</a:t>
            </a:r>
          </a:p>
          <a:p>
            <a:r>
              <a:rPr lang="en-US" b="1" dirty="0" smtClean="0"/>
              <a:t>7</a:t>
            </a:r>
            <a:r>
              <a:rPr lang="en-US" b="1" baseline="30000" dirty="0" smtClean="0"/>
              <a:t>th</a:t>
            </a:r>
            <a:r>
              <a:rPr lang="en-US" b="1" dirty="0" smtClean="0"/>
              <a:t> Bowl: </a:t>
            </a:r>
            <a:r>
              <a:rPr lang="en-US" dirty="0" smtClean="0"/>
              <a:t>Poured into the air and voice from heaven says, “It is done”.</a:t>
            </a:r>
          </a:p>
          <a:p>
            <a:r>
              <a:rPr lang="en-US" dirty="0" smtClean="0"/>
              <a:t>Lightning, thunder, earthquake (unlike any other), all islands and mountains removed, 100 pound hailstones fall to earth, great city split into 3 parts, cities of the nations fall, Babylon remembered in God’s fierce wrath.</a:t>
            </a:r>
            <a:endParaRPr lang="en-US" dirty="0"/>
          </a:p>
        </p:txBody>
      </p:sp>
    </p:spTree>
    <p:extLst>
      <p:ext uri="{BB962C8B-B14F-4D97-AF65-F5344CB8AC3E}">
        <p14:creationId xmlns:p14="http://schemas.microsoft.com/office/powerpoint/2010/main" val="37417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17-19</a:t>
            </a:r>
            <a:endParaRPr lang="en-US" dirty="0"/>
          </a:p>
        </p:txBody>
      </p:sp>
      <p:sp>
        <p:nvSpPr>
          <p:cNvPr id="3" name="Content Placeholder 2"/>
          <p:cNvSpPr>
            <a:spLocks noGrp="1"/>
          </p:cNvSpPr>
          <p:nvPr>
            <p:ph idx="1"/>
          </p:nvPr>
        </p:nvSpPr>
        <p:spPr/>
        <p:txBody>
          <a:bodyPr/>
          <a:lstStyle/>
          <a:p>
            <a:r>
              <a:rPr lang="en-US" b="1" dirty="0" smtClean="0"/>
              <a:t>Rev. 17-18 </a:t>
            </a:r>
            <a:r>
              <a:rPr lang="en-US" dirty="0" smtClean="0"/>
              <a:t>Babylon is judged and falls. Details of the 7</a:t>
            </a:r>
            <a:r>
              <a:rPr lang="en-US" baseline="30000" dirty="0" smtClean="0"/>
              <a:t>th</a:t>
            </a:r>
            <a:r>
              <a:rPr lang="en-US" dirty="0" smtClean="0"/>
              <a:t> Bowl.</a:t>
            </a:r>
          </a:p>
          <a:p>
            <a:r>
              <a:rPr lang="en-US" b="1" dirty="0" smtClean="0"/>
              <a:t>Rev. 19</a:t>
            </a:r>
          </a:p>
          <a:p>
            <a:r>
              <a:rPr lang="en-US" b="1" dirty="0" smtClean="0"/>
              <a:t>Vs. 2  </a:t>
            </a:r>
            <a:r>
              <a:rPr lang="en-US" dirty="0" smtClean="0"/>
              <a:t>God judged great harlot/prostitute who was corrupting the earth</a:t>
            </a:r>
          </a:p>
          <a:p>
            <a:r>
              <a:rPr lang="en-US" b="1" dirty="0" smtClean="0"/>
              <a:t>Vs. 11 </a:t>
            </a:r>
            <a:r>
              <a:rPr lang="en-US" dirty="0" smtClean="0"/>
              <a:t>Heaven opens and a rider on a white horse is called Faithful and True: Jesus judges and wages war in righteousness.</a:t>
            </a:r>
          </a:p>
          <a:p>
            <a:r>
              <a:rPr lang="en-US" b="1" dirty="0" smtClean="0"/>
              <a:t>Vs. 19  </a:t>
            </a:r>
            <a:r>
              <a:rPr lang="en-US" dirty="0" smtClean="0"/>
              <a:t>Beast and kings of the earth assemble with their armies to war against Jesus and His army</a:t>
            </a:r>
          </a:p>
          <a:p>
            <a:r>
              <a:rPr lang="en-US" b="1" dirty="0" smtClean="0"/>
              <a:t>Vs. 20 </a:t>
            </a:r>
            <a:r>
              <a:rPr lang="en-US" dirty="0" smtClean="0"/>
              <a:t>Beast and False Prophet thrown into the Lake of Fire FOREVER!!!!!</a:t>
            </a:r>
            <a:endParaRPr lang="en-US" dirty="0"/>
          </a:p>
        </p:txBody>
      </p:sp>
    </p:spTree>
    <p:extLst>
      <p:ext uri="{BB962C8B-B14F-4D97-AF65-F5344CB8AC3E}">
        <p14:creationId xmlns:p14="http://schemas.microsoft.com/office/powerpoint/2010/main" val="23297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20</a:t>
            </a:r>
            <a:endParaRPr lang="en-US" dirty="0"/>
          </a:p>
        </p:txBody>
      </p:sp>
      <p:sp>
        <p:nvSpPr>
          <p:cNvPr id="3" name="Content Placeholder 2"/>
          <p:cNvSpPr>
            <a:spLocks noGrp="1"/>
          </p:cNvSpPr>
          <p:nvPr>
            <p:ph idx="1"/>
          </p:nvPr>
        </p:nvSpPr>
        <p:spPr/>
        <p:txBody>
          <a:bodyPr/>
          <a:lstStyle/>
          <a:p>
            <a:r>
              <a:rPr lang="en-US" sz="2000" b="1" dirty="0" smtClean="0"/>
              <a:t>Vs. 2-3 </a:t>
            </a:r>
            <a:r>
              <a:rPr lang="en-US" sz="2000" dirty="0" smtClean="0"/>
              <a:t>Devil is bound and thrown in the BP/Abyss for 1,000 years and cannot deceive the nations</a:t>
            </a:r>
          </a:p>
          <a:p>
            <a:r>
              <a:rPr lang="en-US" sz="2000" b="1" dirty="0" smtClean="0"/>
              <a:t>Vs. 4-6 </a:t>
            </a:r>
            <a:r>
              <a:rPr lang="en-US" sz="2000" dirty="0" smtClean="0"/>
              <a:t>Those with authority to judge are seated on thrones. Those beheaded for the testimony of </a:t>
            </a:r>
            <a:r>
              <a:rPr lang="en-US" sz="2000" dirty="0"/>
              <a:t>J</a:t>
            </a:r>
            <a:r>
              <a:rPr lang="en-US" sz="2000" dirty="0" smtClean="0"/>
              <a:t>esus and the Word of God and for not taking the mark come to life and reign with Christ for 1,000 years</a:t>
            </a:r>
          </a:p>
          <a:p>
            <a:r>
              <a:rPr lang="en-US" sz="2000" b="1" dirty="0" smtClean="0"/>
              <a:t>Vs. 7 </a:t>
            </a:r>
            <a:r>
              <a:rPr lang="en-US" sz="2000" dirty="0" smtClean="0"/>
              <a:t>Satan is released at end of 1,000 years</a:t>
            </a:r>
          </a:p>
          <a:p>
            <a:r>
              <a:rPr lang="en-US" sz="2000" b="1" dirty="0" smtClean="0"/>
              <a:t>Vs. 8 </a:t>
            </a:r>
            <a:r>
              <a:rPr lang="en-US" sz="2000" dirty="0" smtClean="0"/>
              <a:t>Satan deceives nations to gather them again for a battle against God</a:t>
            </a:r>
          </a:p>
          <a:p>
            <a:r>
              <a:rPr lang="en-US" sz="2000" b="1" dirty="0" smtClean="0"/>
              <a:t>Vs. 10 </a:t>
            </a:r>
            <a:r>
              <a:rPr lang="en-US" sz="2000" dirty="0" smtClean="0"/>
              <a:t>Devil is thrown into the Lake of Fire at the end of the 1,000 years FOREVER!!!</a:t>
            </a:r>
          </a:p>
          <a:p>
            <a:r>
              <a:rPr lang="en-US" sz="2000" b="1" dirty="0" smtClean="0"/>
              <a:t>Vs. 11-15 </a:t>
            </a:r>
            <a:r>
              <a:rPr lang="en-US" sz="2000" dirty="0" smtClean="0"/>
              <a:t>Great White Throne judgment. Earth and heaven flee. Dead are judged from the books and thrown into Lake of Fire with Death and Hades, along with anyone not found written in the Book of Life.</a:t>
            </a:r>
            <a:endParaRPr lang="en-US" sz="2000" dirty="0"/>
          </a:p>
        </p:txBody>
      </p:sp>
    </p:spTree>
    <p:extLst>
      <p:ext uri="{BB962C8B-B14F-4D97-AF65-F5344CB8AC3E}">
        <p14:creationId xmlns:p14="http://schemas.microsoft.com/office/powerpoint/2010/main" val="11244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21-22</a:t>
            </a:r>
            <a:endParaRPr lang="en-US" dirty="0"/>
          </a:p>
        </p:txBody>
      </p:sp>
      <p:sp>
        <p:nvSpPr>
          <p:cNvPr id="3" name="Content Placeholder 2"/>
          <p:cNvSpPr>
            <a:spLocks noGrp="1"/>
          </p:cNvSpPr>
          <p:nvPr>
            <p:ph idx="1"/>
          </p:nvPr>
        </p:nvSpPr>
        <p:spPr/>
        <p:txBody>
          <a:bodyPr/>
          <a:lstStyle/>
          <a:p>
            <a:r>
              <a:rPr lang="en-US" dirty="0" smtClean="0"/>
              <a:t>John was shown the new heaven, new earth and the new Jerusalem.</a:t>
            </a:r>
          </a:p>
          <a:p>
            <a:r>
              <a:rPr lang="en-US" b="1" dirty="0" smtClean="0"/>
              <a:t>21:6   IT IS DONE</a:t>
            </a:r>
            <a:endParaRPr lang="en-US" b="1" dirty="0"/>
          </a:p>
        </p:txBody>
      </p:sp>
    </p:spTree>
    <p:extLst>
      <p:ext uri="{BB962C8B-B14F-4D97-AF65-F5344CB8AC3E}">
        <p14:creationId xmlns:p14="http://schemas.microsoft.com/office/powerpoint/2010/main" val="299085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1-5</a:t>
            </a:r>
            <a:endParaRPr lang="en-US" dirty="0"/>
          </a:p>
        </p:txBody>
      </p:sp>
      <p:sp>
        <p:nvSpPr>
          <p:cNvPr id="3" name="Content Placeholder 2"/>
          <p:cNvSpPr>
            <a:spLocks noGrp="1"/>
          </p:cNvSpPr>
          <p:nvPr>
            <p:ph idx="1"/>
          </p:nvPr>
        </p:nvSpPr>
        <p:spPr/>
        <p:txBody>
          <a:bodyPr/>
          <a:lstStyle/>
          <a:p>
            <a:r>
              <a:rPr lang="en-US" dirty="0" smtClean="0"/>
              <a:t>God gave Jesus the revelation of things which must soon take place.</a:t>
            </a:r>
          </a:p>
          <a:p>
            <a:r>
              <a:rPr lang="en-US" dirty="0" smtClean="0"/>
              <a:t>Jesus gave to angel. Angel gave to John. John gave to churches.</a:t>
            </a:r>
          </a:p>
          <a:p>
            <a:r>
              <a:rPr lang="en-US" dirty="0" smtClean="0"/>
              <a:t>Why? </a:t>
            </a:r>
          </a:p>
          <a:p>
            <a:r>
              <a:rPr lang="en-US" dirty="0" smtClean="0"/>
              <a:t>So that His servants will know these things. (vs.2)</a:t>
            </a:r>
          </a:p>
          <a:p>
            <a:r>
              <a:rPr lang="en-US" dirty="0" smtClean="0"/>
              <a:t>Revelation is a book of prophecy with a blessing promised to those who: read, hear and heed.</a:t>
            </a:r>
          </a:p>
          <a:p>
            <a:r>
              <a:rPr lang="en-US" b="1" dirty="0" smtClean="0"/>
              <a:t>Blessing</a:t>
            </a:r>
            <a:r>
              <a:rPr lang="en-US" dirty="0" smtClean="0"/>
              <a:t>: to be envied; when God extends His benefits. It describes a believer in enviable position.</a:t>
            </a:r>
          </a:p>
          <a:p>
            <a:r>
              <a:rPr lang="en-US" dirty="0" smtClean="0"/>
              <a:t>Segments: 1:19 Things John saw, things which are and the things which will take place after these… </a:t>
            </a:r>
            <a:endParaRPr lang="en-US" dirty="0"/>
          </a:p>
        </p:txBody>
      </p:sp>
    </p:spTree>
    <p:extLst>
      <p:ext uri="{BB962C8B-B14F-4D97-AF65-F5344CB8AC3E}">
        <p14:creationId xmlns:p14="http://schemas.microsoft.com/office/powerpoint/2010/main" val="1774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4 and 5</a:t>
            </a:r>
            <a:endParaRPr lang="en-US" dirty="0"/>
          </a:p>
        </p:txBody>
      </p:sp>
      <p:sp>
        <p:nvSpPr>
          <p:cNvPr id="3" name="Content Placeholder 2"/>
          <p:cNvSpPr>
            <a:spLocks noGrp="1"/>
          </p:cNvSpPr>
          <p:nvPr>
            <p:ph idx="1"/>
          </p:nvPr>
        </p:nvSpPr>
        <p:spPr/>
        <p:txBody>
          <a:bodyPr/>
          <a:lstStyle/>
          <a:p>
            <a:r>
              <a:rPr lang="en-US" dirty="0" smtClean="0"/>
              <a:t>What are the 7 Spirits of God?</a:t>
            </a:r>
          </a:p>
          <a:p>
            <a:r>
              <a:rPr lang="en-US" dirty="0" smtClean="0"/>
              <a:t>Worship before God’s throne in heaven by 4 Living Creatures</a:t>
            </a:r>
          </a:p>
          <a:p>
            <a:r>
              <a:rPr lang="en-US" dirty="0" smtClean="0"/>
              <a:t>1</a:t>
            </a:r>
            <a:r>
              <a:rPr lang="en-US" baseline="30000" dirty="0" smtClean="0"/>
              <a:t>st</a:t>
            </a:r>
            <a:r>
              <a:rPr lang="en-US" dirty="0" smtClean="0"/>
              <a:t> like: Lion</a:t>
            </a:r>
          </a:p>
          <a:p>
            <a:r>
              <a:rPr lang="en-US" dirty="0" smtClean="0"/>
              <a:t>2</a:t>
            </a:r>
            <a:r>
              <a:rPr lang="en-US" baseline="30000" dirty="0" smtClean="0"/>
              <a:t>nd</a:t>
            </a:r>
            <a:r>
              <a:rPr lang="en-US" dirty="0" smtClean="0"/>
              <a:t> like: Calf</a:t>
            </a:r>
          </a:p>
          <a:p>
            <a:r>
              <a:rPr lang="en-US" dirty="0" smtClean="0"/>
              <a:t>3</a:t>
            </a:r>
            <a:r>
              <a:rPr lang="en-US" baseline="30000" dirty="0" smtClean="0"/>
              <a:t>rd</a:t>
            </a:r>
            <a:r>
              <a:rPr lang="en-US" dirty="0" smtClean="0"/>
              <a:t> like: Creature with face like a man</a:t>
            </a:r>
          </a:p>
          <a:p>
            <a:r>
              <a:rPr lang="en-US" dirty="0" smtClean="0"/>
              <a:t>4</a:t>
            </a:r>
            <a:r>
              <a:rPr lang="en-US" baseline="30000" dirty="0" smtClean="0"/>
              <a:t>th</a:t>
            </a:r>
            <a:r>
              <a:rPr lang="en-US" dirty="0" smtClean="0"/>
              <a:t> like: </a:t>
            </a:r>
            <a:r>
              <a:rPr lang="en-US" dirty="0"/>
              <a:t>F</a:t>
            </a:r>
            <a:r>
              <a:rPr lang="en-US" dirty="0" smtClean="0"/>
              <a:t>lying eagle</a:t>
            </a:r>
          </a:p>
          <a:p>
            <a:r>
              <a:rPr lang="en-US" dirty="0" smtClean="0"/>
              <a:t>ALL: have 6 wings, have eyes around and within and ALL worship.</a:t>
            </a:r>
          </a:p>
          <a:p>
            <a:r>
              <a:rPr lang="en-US" dirty="0" smtClean="0"/>
              <a:t>Holy, Holy, Holy: Why is that important?</a:t>
            </a:r>
          </a:p>
          <a:p>
            <a:r>
              <a:rPr lang="en-US" b="1" dirty="0" smtClean="0"/>
              <a:t>5:7</a:t>
            </a:r>
            <a:r>
              <a:rPr lang="en-US" dirty="0" smtClean="0"/>
              <a:t> Blood avenger steps forward to open the Book because </a:t>
            </a:r>
            <a:r>
              <a:rPr lang="en-US" b="1" dirty="0" smtClean="0"/>
              <a:t>He alone is worthy</a:t>
            </a:r>
          </a:p>
        </p:txBody>
      </p:sp>
    </p:spTree>
    <p:extLst>
      <p:ext uri="{BB962C8B-B14F-4D97-AF65-F5344CB8AC3E}">
        <p14:creationId xmlns:p14="http://schemas.microsoft.com/office/powerpoint/2010/main" val="32728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6</a:t>
            </a:r>
            <a:endParaRPr lang="en-US" dirty="0"/>
          </a:p>
        </p:txBody>
      </p:sp>
      <p:sp>
        <p:nvSpPr>
          <p:cNvPr id="3" name="Content Placeholder 2"/>
          <p:cNvSpPr>
            <a:spLocks noGrp="1"/>
          </p:cNvSpPr>
          <p:nvPr>
            <p:ph idx="1"/>
          </p:nvPr>
        </p:nvSpPr>
        <p:spPr/>
        <p:txBody>
          <a:bodyPr/>
          <a:lstStyle/>
          <a:p>
            <a:r>
              <a:rPr lang="en-US" b="1" dirty="0" smtClean="0"/>
              <a:t>1</a:t>
            </a:r>
            <a:r>
              <a:rPr lang="en-US" b="1" baseline="30000" dirty="0" smtClean="0"/>
              <a:t>st</a:t>
            </a:r>
            <a:r>
              <a:rPr lang="en-US" b="1" dirty="0" smtClean="0"/>
              <a:t> Seal</a:t>
            </a:r>
            <a:r>
              <a:rPr lang="en-US" dirty="0" smtClean="0"/>
              <a:t>: White horse, rider has a bow and crown. Goes to conquer</a:t>
            </a:r>
          </a:p>
          <a:p>
            <a:r>
              <a:rPr lang="en-US" b="1" dirty="0" smtClean="0"/>
              <a:t>2</a:t>
            </a:r>
            <a:r>
              <a:rPr lang="en-US" b="1" baseline="30000" dirty="0" smtClean="0"/>
              <a:t>nd</a:t>
            </a:r>
            <a:r>
              <a:rPr lang="en-US" b="1" dirty="0" smtClean="0"/>
              <a:t> Seal</a:t>
            </a:r>
            <a:r>
              <a:rPr lang="en-US" dirty="0" smtClean="0"/>
              <a:t>: Red horse, rider takes peace from the earth and given a sword.</a:t>
            </a:r>
          </a:p>
          <a:p>
            <a:r>
              <a:rPr lang="en-US" b="1" dirty="0" smtClean="0"/>
              <a:t>3</a:t>
            </a:r>
            <a:r>
              <a:rPr lang="en-US" b="1" baseline="30000" dirty="0" smtClean="0"/>
              <a:t>rd</a:t>
            </a:r>
            <a:r>
              <a:rPr lang="en-US" b="1" dirty="0" smtClean="0"/>
              <a:t> Seal</a:t>
            </a:r>
            <a:r>
              <a:rPr lang="en-US" dirty="0" smtClean="0"/>
              <a:t>: Black horse, rider has scales to weigh. Quart of wheat for denarius, don’t harm oil or wine</a:t>
            </a:r>
          </a:p>
          <a:p>
            <a:r>
              <a:rPr lang="en-US" b="1" dirty="0" smtClean="0"/>
              <a:t>4</a:t>
            </a:r>
            <a:r>
              <a:rPr lang="en-US" b="1" baseline="30000" dirty="0" smtClean="0"/>
              <a:t>th</a:t>
            </a:r>
            <a:r>
              <a:rPr lang="en-US" b="1" dirty="0" smtClean="0"/>
              <a:t> Seal</a:t>
            </a:r>
            <a:r>
              <a:rPr lang="en-US" dirty="0" smtClean="0"/>
              <a:t>: Ashen horse, rider named Death, Hades follows. Given authority to kill ¼ of people on earth</a:t>
            </a:r>
          </a:p>
          <a:p>
            <a:r>
              <a:rPr lang="en-US" b="1" dirty="0" smtClean="0"/>
              <a:t>5</a:t>
            </a:r>
            <a:r>
              <a:rPr lang="en-US" b="1" baseline="30000" dirty="0" smtClean="0"/>
              <a:t>th</a:t>
            </a:r>
            <a:r>
              <a:rPr lang="en-US" b="1" dirty="0" smtClean="0"/>
              <a:t> Seal</a:t>
            </a:r>
            <a:r>
              <a:rPr lang="en-US" dirty="0" smtClean="0"/>
              <a:t>: Souls slain because of the Word of God and because they maintained their testimony, under the altar crying out for vengeance and judgment, but told to wait; more are to come.</a:t>
            </a:r>
          </a:p>
          <a:p>
            <a:endParaRPr lang="en-US" dirty="0"/>
          </a:p>
        </p:txBody>
      </p:sp>
    </p:spTree>
    <p:extLst>
      <p:ext uri="{BB962C8B-B14F-4D97-AF65-F5344CB8AC3E}">
        <p14:creationId xmlns:p14="http://schemas.microsoft.com/office/powerpoint/2010/main" val="41510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6</a:t>
            </a:r>
            <a:endParaRPr lang="en-US" dirty="0"/>
          </a:p>
        </p:txBody>
      </p:sp>
      <p:sp>
        <p:nvSpPr>
          <p:cNvPr id="3" name="Content Placeholder 2"/>
          <p:cNvSpPr>
            <a:spLocks noGrp="1"/>
          </p:cNvSpPr>
          <p:nvPr>
            <p:ph idx="1"/>
          </p:nvPr>
        </p:nvSpPr>
        <p:spPr/>
        <p:txBody>
          <a:bodyPr/>
          <a:lstStyle/>
          <a:p>
            <a:r>
              <a:rPr lang="en-US" b="1" dirty="0" smtClean="0"/>
              <a:t>6</a:t>
            </a:r>
            <a:r>
              <a:rPr lang="en-US" b="1" baseline="30000" dirty="0" smtClean="0"/>
              <a:t>th</a:t>
            </a:r>
            <a:r>
              <a:rPr lang="en-US" b="1" dirty="0" smtClean="0"/>
              <a:t> Seal: </a:t>
            </a:r>
            <a:r>
              <a:rPr lang="en-US" dirty="0" smtClean="0"/>
              <a:t>Great earthquake, sun becomes black and moon becomes like blood; stars fall to the earth. The sky rolls back and every island and mountain are moved out of their places.</a:t>
            </a:r>
          </a:p>
          <a:p>
            <a:r>
              <a:rPr lang="en-US" dirty="0" smtClean="0"/>
              <a:t>Men hide in caves and rocks of mountains, wanting to die. Ask to be hidden from the presence of Him who sits on the throne and from the Lamb’s wrath.</a:t>
            </a:r>
          </a:p>
          <a:p>
            <a:r>
              <a:rPr lang="en-US" dirty="0" smtClean="0"/>
              <a:t>They think the great day of God’s wrath has come.</a:t>
            </a:r>
            <a:endParaRPr lang="en-US" dirty="0"/>
          </a:p>
        </p:txBody>
      </p:sp>
    </p:spTree>
    <p:extLst>
      <p:ext uri="{BB962C8B-B14F-4D97-AF65-F5344CB8AC3E}">
        <p14:creationId xmlns:p14="http://schemas.microsoft.com/office/powerpoint/2010/main" val="12075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7</a:t>
            </a:r>
            <a:endParaRPr lang="en-US" dirty="0"/>
          </a:p>
        </p:txBody>
      </p:sp>
      <p:sp>
        <p:nvSpPr>
          <p:cNvPr id="3" name="Content Placeholder 2"/>
          <p:cNvSpPr>
            <a:spLocks noGrp="1"/>
          </p:cNvSpPr>
          <p:nvPr>
            <p:ph idx="1"/>
          </p:nvPr>
        </p:nvSpPr>
        <p:spPr/>
        <p:txBody>
          <a:bodyPr/>
          <a:lstStyle/>
          <a:p>
            <a:r>
              <a:rPr lang="en-US" b="1" dirty="0" smtClean="0"/>
              <a:t>Vs. 1  </a:t>
            </a:r>
            <a:r>
              <a:rPr lang="en-US" dirty="0" smtClean="0"/>
              <a:t>Why are they holding back the 4 winds?</a:t>
            </a:r>
          </a:p>
          <a:p>
            <a:r>
              <a:rPr lang="en-US" b="1" dirty="0" smtClean="0"/>
              <a:t>Vs. 3 </a:t>
            </a:r>
            <a:r>
              <a:rPr lang="en-US" dirty="0" smtClean="0"/>
              <a:t>God’s servants must be sealed with the seal of the living God. These are the 144,000 from Israel</a:t>
            </a:r>
          </a:p>
          <a:p>
            <a:r>
              <a:rPr lang="en-US" dirty="0" smtClean="0"/>
              <a:t>There is a great multitude in heaven, from every nation, out of the Great Tribulation, standing before the throne, washed in the blood of the Lamb.</a:t>
            </a:r>
          </a:p>
          <a:p>
            <a:r>
              <a:rPr lang="en-US" dirty="0" smtClean="0"/>
              <a:t>God wipes away every tear from THEIR eyes, those saints in white robes, martyred because they did not take the mark.  </a:t>
            </a:r>
            <a:r>
              <a:rPr lang="en-US" b="1" dirty="0" smtClean="0"/>
              <a:t>Vs. 14-17</a:t>
            </a:r>
            <a:endParaRPr lang="en-US" b="1" dirty="0"/>
          </a:p>
        </p:txBody>
      </p:sp>
    </p:spTree>
    <p:extLst>
      <p:ext uri="{BB962C8B-B14F-4D97-AF65-F5344CB8AC3E}">
        <p14:creationId xmlns:p14="http://schemas.microsoft.com/office/powerpoint/2010/main" val="4169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8</a:t>
            </a:r>
            <a:endParaRPr lang="en-US" dirty="0"/>
          </a:p>
        </p:txBody>
      </p:sp>
      <p:sp>
        <p:nvSpPr>
          <p:cNvPr id="3" name="Content Placeholder 2"/>
          <p:cNvSpPr>
            <a:spLocks noGrp="1"/>
          </p:cNvSpPr>
          <p:nvPr>
            <p:ph idx="1"/>
          </p:nvPr>
        </p:nvSpPr>
        <p:spPr/>
        <p:txBody>
          <a:bodyPr/>
          <a:lstStyle/>
          <a:p>
            <a:r>
              <a:rPr lang="en-US" b="1" dirty="0" smtClean="0"/>
              <a:t>7</a:t>
            </a:r>
            <a:r>
              <a:rPr lang="en-US" b="1" baseline="30000" dirty="0" smtClean="0"/>
              <a:t>th</a:t>
            </a:r>
            <a:r>
              <a:rPr lang="en-US" b="1" dirty="0" smtClean="0"/>
              <a:t> Seal</a:t>
            </a:r>
            <a:r>
              <a:rPr lang="en-US" dirty="0" smtClean="0"/>
              <a:t>: Silence in heaven for ½ hour, 7 angels given 7 trumpets, earthquake, thunder and lightning</a:t>
            </a:r>
          </a:p>
          <a:p>
            <a:r>
              <a:rPr lang="en-US" b="1" dirty="0" smtClean="0"/>
              <a:t>Trumpets:</a:t>
            </a:r>
          </a:p>
          <a:p>
            <a:r>
              <a:rPr lang="en-US" b="1" dirty="0" smtClean="0"/>
              <a:t>1</a:t>
            </a:r>
            <a:r>
              <a:rPr lang="en-US" b="1" baseline="30000" dirty="0" smtClean="0"/>
              <a:t>st</a:t>
            </a:r>
            <a:r>
              <a:rPr lang="en-US" b="1" dirty="0" smtClean="0"/>
              <a:t> Trumpet</a:t>
            </a:r>
            <a:r>
              <a:rPr lang="en-US" dirty="0" smtClean="0"/>
              <a:t>: Hail, fire with blood thrown to earth, 1/3 of earth, trees and  ALL green grass burned up</a:t>
            </a:r>
          </a:p>
          <a:p>
            <a:r>
              <a:rPr lang="en-US" b="1" dirty="0" smtClean="0"/>
              <a:t>2</a:t>
            </a:r>
            <a:r>
              <a:rPr lang="en-US" b="1" baseline="30000" dirty="0" smtClean="0"/>
              <a:t>nd</a:t>
            </a:r>
            <a:r>
              <a:rPr lang="en-US" b="1" dirty="0" smtClean="0"/>
              <a:t> Trumpet</a:t>
            </a:r>
            <a:r>
              <a:rPr lang="en-US" dirty="0" smtClean="0"/>
              <a:t>: Great burning mountain thrown into the sea, 1/3 of sea becomes blood, 1/3 of sea creatures die and 1/3 of ships destroyed.</a:t>
            </a:r>
          </a:p>
          <a:p>
            <a:r>
              <a:rPr lang="en-US" b="1" dirty="0" smtClean="0"/>
              <a:t>3</a:t>
            </a:r>
            <a:r>
              <a:rPr lang="en-US" b="1" baseline="30000" dirty="0" smtClean="0"/>
              <a:t>rd</a:t>
            </a:r>
            <a:r>
              <a:rPr lang="en-US" b="1" dirty="0" smtClean="0"/>
              <a:t> Trumpet</a:t>
            </a:r>
            <a:r>
              <a:rPr lang="en-US" dirty="0" smtClean="0"/>
              <a:t>: Great burning star, Wormwood, fell from heaven on 1/3 of rivers and waters. Waters become bitter and many men die. </a:t>
            </a:r>
            <a:endParaRPr lang="en-US" dirty="0"/>
          </a:p>
        </p:txBody>
      </p:sp>
    </p:spTree>
    <p:extLst>
      <p:ext uri="{BB962C8B-B14F-4D97-AF65-F5344CB8AC3E}">
        <p14:creationId xmlns:p14="http://schemas.microsoft.com/office/powerpoint/2010/main" val="367364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8 and 9</a:t>
            </a:r>
            <a:endParaRPr lang="en-US" dirty="0"/>
          </a:p>
        </p:txBody>
      </p:sp>
      <p:sp>
        <p:nvSpPr>
          <p:cNvPr id="3" name="Content Placeholder 2"/>
          <p:cNvSpPr>
            <a:spLocks noGrp="1"/>
          </p:cNvSpPr>
          <p:nvPr>
            <p:ph idx="1"/>
          </p:nvPr>
        </p:nvSpPr>
        <p:spPr/>
        <p:txBody>
          <a:bodyPr/>
          <a:lstStyle/>
          <a:p>
            <a:r>
              <a:rPr lang="en-US" b="1" dirty="0" smtClean="0"/>
              <a:t>4</a:t>
            </a:r>
            <a:r>
              <a:rPr lang="en-US" b="1" baseline="30000" dirty="0" smtClean="0"/>
              <a:t>th</a:t>
            </a:r>
            <a:r>
              <a:rPr lang="en-US" b="1" dirty="0" smtClean="0"/>
              <a:t> Trumpet</a:t>
            </a:r>
            <a:r>
              <a:rPr lang="en-US" dirty="0" smtClean="0"/>
              <a:t>: 1/3 sun, moon and stars are struck dark. 1/3 day and night don’t shine</a:t>
            </a:r>
          </a:p>
          <a:p>
            <a:r>
              <a:rPr lang="en-US" b="1" dirty="0" smtClean="0"/>
              <a:t>1</a:t>
            </a:r>
            <a:r>
              <a:rPr lang="en-US" b="1" baseline="30000" dirty="0" smtClean="0"/>
              <a:t>st</a:t>
            </a:r>
            <a:r>
              <a:rPr lang="en-US" b="1" dirty="0" smtClean="0"/>
              <a:t> WOE =  5</a:t>
            </a:r>
            <a:r>
              <a:rPr lang="en-US" b="1" baseline="30000" dirty="0" smtClean="0"/>
              <a:t>th</a:t>
            </a:r>
            <a:r>
              <a:rPr lang="en-US" b="1" dirty="0" smtClean="0"/>
              <a:t> Trumpet</a:t>
            </a:r>
          </a:p>
          <a:p>
            <a:r>
              <a:rPr lang="en-US" b="1" dirty="0" smtClean="0"/>
              <a:t>2</a:t>
            </a:r>
            <a:r>
              <a:rPr lang="en-US" b="1" baseline="30000" dirty="0" smtClean="0"/>
              <a:t>nd</a:t>
            </a:r>
            <a:r>
              <a:rPr lang="en-US" b="1" dirty="0" smtClean="0"/>
              <a:t> WOE = 6</a:t>
            </a:r>
            <a:r>
              <a:rPr lang="en-US" b="1" baseline="30000" dirty="0" smtClean="0"/>
              <a:t>th</a:t>
            </a:r>
            <a:r>
              <a:rPr lang="en-US" b="1" dirty="0" smtClean="0"/>
              <a:t> Trumpet</a:t>
            </a:r>
          </a:p>
          <a:p>
            <a:r>
              <a:rPr lang="en-US" b="1" dirty="0" smtClean="0"/>
              <a:t>3</a:t>
            </a:r>
            <a:r>
              <a:rPr lang="en-US" b="1" baseline="30000" dirty="0" smtClean="0"/>
              <a:t>rd</a:t>
            </a:r>
            <a:r>
              <a:rPr lang="en-US" b="1" dirty="0" smtClean="0"/>
              <a:t> WOE = 7</a:t>
            </a:r>
            <a:r>
              <a:rPr lang="en-US" b="1" baseline="30000" dirty="0" smtClean="0"/>
              <a:t>th</a:t>
            </a:r>
            <a:r>
              <a:rPr lang="en-US" b="1" dirty="0" smtClean="0"/>
              <a:t> Trumpet</a:t>
            </a:r>
          </a:p>
          <a:p>
            <a:r>
              <a:rPr lang="en-US" b="1" dirty="0" smtClean="0"/>
              <a:t>5</a:t>
            </a:r>
            <a:r>
              <a:rPr lang="en-US" b="1" baseline="30000" dirty="0" smtClean="0"/>
              <a:t>th</a:t>
            </a:r>
            <a:r>
              <a:rPr lang="en-US" b="1" dirty="0" smtClean="0"/>
              <a:t> Trumpet: </a:t>
            </a:r>
            <a:r>
              <a:rPr lang="en-US" dirty="0" smtClean="0"/>
              <a:t>Locusts on the earth from BP/Abyss. Only allowed to harm men with no seal. (The 144,000 from Israel are protected 7:3). Allowed to torment for five months. King: Abaddon/Apollyon</a:t>
            </a:r>
          </a:p>
          <a:p>
            <a:r>
              <a:rPr lang="en-US" b="1" dirty="0" smtClean="0"/>
              <a:t>6</a:t>
            </a:r>
            <a:r>
              <a:rPr lang="en-US" b="1" baseline="30000" dirty="0" smtClean="0"/>
              <a:t>th</a:t>
            </a:r>
            <a:r>
              <a:rPr lang="en-US" b="1" dirty="0" smtClean="0"/>
              <a:t> Trumpet: </a:t>
            </a:r>
            <a:r>
              <a:rPr lang="en-US" dirty="0" smtClean="0"/>
              <a:t>1/3 mankind killed by fire, smoke and brimstone by 4 angels and army of </a:t>
            </a:r>
            <a:r>
              <a:rPr lang="en-US" smtClean="0"/>
              <a:t>200 million </a:t>
            </a:r>
            <a:r>
              <a:rPr lang="en-US" dirty="0" smtClean="0"/>
              <a:t>horsemen. 2/3rds did not repent</a:t>
            </a:r>
            <a:endParaRPr lang="en-US" b="1" dirty="0"/>
          </a:p>
        </p:txBody>
      </p:sp>
    </p:spTree>
    <p:extLst>
      <p:ext uri="{BB962C8B-B14F-4D97-AF65-F5344CB8AC3E}">
        <p14:creationId xmlns:p14="http://schemas.microsoft.com/office/powerpoint/2010/main" val="22989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10</a:t>
            </a:r>
            <a:endParaRPr lang="en-US" dirty="0"/>
          </a:p>
        </p:txBody>
      </p:sp>
      <p:sp>
        <p:nvSpPr>
          <p:cNvPr id="3" name="Content Placeholder 2"/>
          <p:cNvSpPr>
            <a:spLocks noGrp="1"/>
          </p:cNvSpPr>
          <p:nvPr>
            <p:ph idx="1"/>
          </p:nvPr>
        </p:nvSpPr>
        <p:spPr/>
        <p:txBody>
          <a:bodyPr/>
          <a:lstStyle/>
          <a:p>
            <a:r>
              <a:rPr lang="en-US" dirty="0" smtClean="0"/>
              <a:t>7 peals of thunder SPEAK.</a:t>
            </a:r>
          </a:p>
          <a:p>
            <a:r>
              <a:rPr lang="en-US" dirty="0" smtClean="0"/>
              <a:t>John is NOT allowed to write down what they say</a:t>
            </a:r>
          </a:p>
          <a:p>
            <a:r>
              <a:rPr lang="en-US" dirty="0" smtClean="0"/>
              <a:t>In the days of the 7</a:t>
            </a:r>
            <a:r>
              <a:rPr lang="en-US" baseline="30000" dirty="0" smtClean="0"/>
              <a:t>th</a:t>
            </a:r>
            <a:r>
              <a:rPr lang="en-US" dirty="0" smtClean="0"/>
              <a:t> Trumpet, the wrath of God </a:t>
            </a:r>
            <a:r>
              <a:rPr lang="en-US" b="1" dirty="0" smtClean="0"/>
              <a:t>is</a:t>
            </a:r>
            <a:r>
              <a:rPr lang="en-US" dirty="0" smtClean="0"/>
              <a:t> finished.</a:t>
            </a:r>
          </a:p>
          <a:p>
            <a:r>
              <a:rPr lang="en-US" dirty="0" smtClean="0"/>
              <a:t>No more delay  (vs. 6)</a:t>
            </a:r>
          </a:p>
          <a:p>
            <a:r>
              <a:rPr lang="en-US" dirty="0" smtClean="0"/>
              <a:t>John given a little book and told to eat it.</a:t>
            </a:r>
          </a:p>
          <a:p>
            <a:r>
              <a:rPr lang="en-US" dirty="0" smtClean="0"/>
              <a:t>He was to prophesy </a:t>
            </a:r>
            <a:r>
              <a:rPr lang="en-US" dirty="0" smtClean="0"/>
              <a:t>one more time.</a:t>
            </a:r>
            <a:endParaRPr lang="en-US" dirty="0"/>
          </a:p>
        </p:txBody>
      </p:sp>
    </p:spTree>
    <p:extLst>
      <p:ext uri="{BB962C8B-B14F-4D97-AF65-F5344CB8AC3E}">
        <p14:creationId xmlns:p14="http://schemas.microsoft.com/office/powerpoint/2010/main" val="14912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119</TotalTime>
  <Words>1547</Words>
  <Application>Microsoft Office PowerPoint</Application>
  <PresentationFormat>On-screen Show (4:3)</PresentationFormat>
  <Paragraphs>118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fall power point</vt:lpstr>
      <vt:lpstr>Revelation Part 4</vt:lpstr>
      <vt:lpstr>Revelation 1-5</vt:lpstr>
      <vt:lpstr>Revelation 4 and 5</vt:lpstr>
      <vt:lpstr>Revelation 6</vt:lpstr>
      <vt:lpstr>Revelation 6</vt:lpstr>
      <vt:lpstr>Revelation 7</vt:lpstr>
      <vt:lpstr>Revelation 8</vt:lpstr>
      <vt:lpstr>Revelation 8 and 9</vt:lpstr>
      <vt:lpstr>Revelation 10</vt:lpstr>
      <vt:lpstr>Revelation 11</vt:lpstr>
      <vt:lpstr>Revelation 11</vt:lpstr>
      <vt:lpstr>Revelation 12 and 13</vt:lpstr>
      <vt:lpstr>Revelation 14 and 15</vt:lpstr>
      <vt:lpstr>Revelation 16</vt:lpstr>
      <vt:lpstr>Revelation 16 </vt:lpstr>
      <vt:lpstr>Revelation 17-19</vt:lpstr>
      <vt:lpstr>Revelation 20</vt:lpstr>
      <vt:lpstr>Revelation 21-22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Part 4</dc:title>
  <dc:creator>Jenny Goins</dc:creator>
  <cp:lastModifiedBy>Jenny Goins</cp:lastModifiedBy>
  <cp:revision>43</cp:revision>
  <dcterms:created xsi:type="dcterms:W3CDTF">2017-08-22T14:48:12Z</dcterms:created>
  <dcterms:modified xsi:type="dcterms:W3CDTF">2017-08-24T20:26:32Z</dcterms:modified>
</cp:coreProperties>
</file>