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6337747-5B8D-4FC5-AF80-0856A97B80B4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9F05B7F-685D-43C5-8D6A-1C0D1FC967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37747-5B8D-4FC5-AF80-0856A97B80B4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F05B7F-685D-43C5-8D6A-1C0D1FC967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37747-5B8D-4FC5-AF80-0856A97B80B4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F05B7F-685D-43C5-8D6A-1C0D1FC967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37747-5B8D-4FC5-AF80-0856A97B80B4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F05B7F-685D-43C5-8D6A-1C0D1FC967B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37747-5B8D-4FC5-AF80-0856A97B80B4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F05B7F-685D-43C5-8D6A-1C0D1FC967B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37747-5B8D-4FC5-AF80-0856A97B80B4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F05B7F-685D-43C5-8D6A-1C0D1FC967B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37747-5B8D-4FC5-AF80-0856A97B80B4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F05B7F-685D-43C5-8D6A-1C0D1FC967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37747-5B8D-4FC5-AF80-0856A97B80B4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F05B7F-685D-43C5-8D6A-1C0D1FC967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37747-5B8D-4FC5-AF80-0856A97B80B4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F05B7F-685D-43C5-8D6A-1C0D1FC967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6337747-5B8D-4FC5-AF80-0856A97B80B4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F05B7F-685D-43C5-8D6A-1C0D1FC967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6337747-5B8D-4FC5-AF80-0856A97B80B4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9F05B7F-685D-43C5-8D6A-1C0D1FC967B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6337747-5B8D-4FC5-AF80-0856A97B80B4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9F05B7F-685D-43C5-8D6A-1C0D1FC967B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Revelation Part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12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does this apply to you?</a:t>
            </a:r>
          </a:p>
          <a:p>
            <a:r>
              <a:rPr lang="en-US" dirty="0" smtClean="0"/>
              <a:t>Is God finished with Israel?</a:t>
            </a:r>
          </a:p>
          <a:p>
            <a:r>
              <a:rPr lang="en-US" dirty="0" smtClean="0"/>
              <a:t>Are His promises ONLY for Israel?</a:t>
            </a:r>
          </a:p>
          <a:p>
            <a:r>
              <a:rPr lang="en-US" dirty="0" smtClean="0"/>
              <a:t>Do you live like a New Covenant believer or do you hold the Law over your head in condemnation? Jesus doesn’t.</a:t>
            </a:r>
          </a:p>
          <a:p>
            <a:r>
              <a:rPr lang="en-US" dirty="0" smtClean="0"/>
              <a:t>Do you enter into His presence boldly?</a:t>
            </a:r>
          </a:p>
          <a:p>
            <a:r>
              <a:rPr lang="en-US" dirty="0" smtClean="0"/>
              <a:t>Is Jesus enough for you?</a:t>
            </a:r>
          </a:p>
          <a:p>
            <a:r>
              <a:rPr lang="en-US" dirty="0" smtClean="0"/>
              <a:t>How do the feasts factor in? They are a foreshadowing, pointing to Jesus.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67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FOR ISRAEL</a:t>
            </a:r>
          </a:p>
          <a:p>
            <a:r>
              <a:rPr lang="en-US" smtClean="0"/>
              <a:t>Canaan IS </a:t>
            </a:r>
            <a:r>
              <a:rPr lang="en-US" dirty="0" smtClean="0"/>
              <a:t>their land forever</a:t>
            </a:r>
          </a:p>
          <a:p>
            <a:r>
              <a:rPr lang="en-US" dirty="0" smtClean="0"/>
              <a:t>At some time in the future they </a:t>
            </a:r>
            <a:r>
              <a:rPr lang="en-US" b="1" dirty="0" smtClean="0"/>
              <a:t>will</a:t>
            </a:r>
            <a:r>
              <a:rPr lang="en-US" dirty="0" smtClean="0"/>
              <a:t> return to Him with their whole heart</a:t>
            </a:r>
          </a:p>
          <a:p>
            <a:r>
              <a:rPr lang="en-US" dirty="0" smtClean="0"/>
              <a:t>The land </a:t>
            </a:r>
            <a:r>
              <a:rPr lang="en-US" b="1" dirty="0" smtClean="0"/>
              <a:t>will</a:t>
            </a:r>
            <a:r>
              <a:rPr lang="en-US" dirty="0" smtClean="0"/>
              <a:t> be prepared to sustain them when they return</a:t>
            </a:r>
          </a:p>
          <a:p>
            <a:r>
              <a:rPr lang="en-US" dirty="0" smtClean="0"/>
              <a:t>God </a:t>
            </a:r>
            <a:r>
              <a:rPr lang="en-US" b="1" dirty="0" smtClean="0"/>
              <a:t>will</a:t>
            </a:r>
            <a:r>
              <a:rPr lang="en-US" dirty="0" smtClean="0"/>
              <a:t> gather them from the nations and bring them back to their land</a:t>
            </a:r>
          </a:p>
          <a:p>
            <a:r>
              <a:rPr lang="en-US" dirty="0" smtClean="0"/>
              <a:t>He </a:t>
            </a:r>
            <a:r>
              <a:rPr lang="en-US" b="1" dirty="0" smtClean="0"/>
              <a:t>will</a:t>
            </a:r>
            <a:r>
              <a:rPr lang="en-US" dirty="0" smtClean="0"/>
              <a:t> put His Spirit inside of them</a:t>
            </a:r>
          </a:p>
          <a:p>
            <a:r>
              <a:rPr lang="en-US" dirty="0" smtClean="0"/>
              <a:t>They </a:t>
            </a:r>
            <a:r>
              <a:rPr lang="en-US" b="1" dirty="0" smtClean="0"/>
              <a:t>will</a:t>
            </a:r>
            <a:r>
              <a:rPr lang="en-US" dirty="0" smtClean="0"/>
              <a:t> be His people and He </a:t>
            </a:r>
            <a:r>
              <a:rPr lang="en-US" b="1" dirty="0" smtClean="0"/>
              <a:t>will</a:t>
            </a:r>
            <a:r>
              <a:rPr lang="en-US" dirty="0" smtClean="0"/>
              <a:t> be their God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God’s promises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55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Israel </a:t>
            </a:r>
            <a:r>
              <a:rPr lang="en-US" b="1" dirty="0" smtClean="0"/>
              <a:t>will</a:t>
            </a:r>
            <a:r>
              <a:rPr lang="en-US" dirty="0" smtClean="0"/>
              <a:t> return to their land</a:t>
            </a:r>
          </a:p>
          <a:p>
            <a:r>
              <a:rPr lang="en-US" dirty="0" smtClean="0"/>
              <a:t>God </a:t>
            </a:r>
            <a:r>
              <a:rPr lang="en-US" b="1" dirty="0" smtClean="0"/>
              <a:t>will</a:t>
            </a:r>
            <a:r>
              <a:rPr lang="en-US" dirty="0" smtClean="0"/>
              <a:t> restore their fortunes</a:t>
            </a:r>
          </a:p>
          <a:p>
            <a:r>
              <a:rPr lang="en-US" dirty="0" smtClean="0"/>
              <a:t>God </a:t>
            </a:r>
            <a:r>
              <a:rPr lang="en-US" b="1" dirty="0" smtClean="0"/>
              <a:t>will</a:t>
            </a:r>
            <a:r>
              <a:rPr lang="en-US" dirty="0" smtClean="0"/>
              <a:t> watch over them to build and plant</a:t>
            </a:r>
          </a:p>
          <a:p>
            <a:r>
              <a:rPr lang="en-US" dirty="0" smtClean="0"/>
              <a:t>They </a:t>
            </a:r>
            <a:r>
              <a:rPr lang="en-US" b="1" dirty="0" smtClean="0"/>
              <a:t>will</a:t>
            </a:r>
            <a:r>
              <a:rPr lang="en-US" dirty="0" smtClean="0"/>
              <a:t> </a:t>
            </a:r>
            <a:r>
              <a:rPr lang="en-US" b="1" dirty="0" smtClean="0"/>
              <a:t>all</a:t>
            </a:r>
            <a:r>
              <a:rPr lang="en-US" dirty="0" smtClean="0"/>
              <a:t> know Him</a:t>
            </a:r>
          </a:p>
          <a:p>
            <a:r>
              <a:rPr lang="en-US" dirty="0" smtClean="0"/>
              <a:t>He </a:t>
            </a:r>
            <a:r>
              <a:rPr lang="en-US" b="1" dirty="0" smtClean="0"/>
              <a:t>will</a:t>
            </a:r>
            <a:r>
              <a:rPr lang="en-US" dirty="0" smtClean="0"/>
              <a:t> forgive their iniquity (salvation)</a:t>
            </a:r>
          </a:p>
          <a:p>
            <a:r>
              <a:rPr lang="en-US" dirty="0" smtClean="0"/>
              <a:t>The city </a:t>
            </a:r>
            <a:r>
              <a:rPr lang="en-US" b="1" dirty="0" smtClean="0"/>
              <a:t>will </a:t>
            </a:r>
            <a:r>
              <a:rPr lang="en-US" dirty="0" smtClean="0"/>
              <a:t>be rebuilt and not destroyed forever, anymore</a:t>
            </a:r>
          </a:p>
          <a:p>
            <a:r>
              <a:rPr lang="en-US" dirty="0" smtClean="0"/>
              <a:t>WHEN? At the end of the last 3 ½ years, 2</a:t>
            </a:r>
            <a:r>
              <a:rPr lang="en-US" baseline="30000" dirty="0" smtClean="0"/>
              <a:t>nd</a:t>
            </a:r>
            <a:r>
              <a:rPr lang="en-US" dirty="0" smtClean="0"/>
              <a:t> Coming, beginning of Jesus’ 1,000 yr. reign</a:t>
            </a:r>
          </a:p>
          <a:p>
            <a:r>
              <a:rPr lang="en-US" b="1" dirty="0" smtClean="0"/>
              <a:t>As sure as the order of nature: </a:t>
            </a:r>
            <a:r>
              <a:rPr lang="en-US" dirty="0" smtClean="0"/>
              <a:t>sun, moon, stars, seas……….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Jeremiah 31:23-40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629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Israel was dispersed AGAIN and Jerusalem was destroyed in A.D. 70</a:t>
            </a:r>
          </a:p>
          <a:p>
            <a:r>
              <a:rPr lang="en-US" dirty="0" smtClean="0"/>
              <a:t>Paul said in Romans ALL Israel will be saved, which hasn’t happened yet</a:t>
            </a:r>
          </a:p>
          <a:p>
            <a:r>
              <a:rPr lang="en-US" dirty="0" smtClean="0"/>
              <a:t>The time of the Gentiles has not come to an end yet.</a:t>
            </a:r>
          </a:p>
          <a:p>
            <a:r>
              <a:rPr lang="en-US" dirty="0" smtClean="0"/>
              <a:t>This is future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Timing of these promises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074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Jesus inaugurated a New and Living way</a:t>
            </a:r>
          </a:p>
          <a:p>
            <a:r>
              <a:rPr lang="en-US" dirty="0" smtClean="0"/>
              <a:t>He entered the holy place through His flesh</a:t>
            </a:r>
          </a:p>
          <a:p>
            <a:r>
              <a:rPr lang="en-US" dirty="0" smtClean="0"/>
              <a:t>His flesh was represented by the veil in the temple, torn in two from top to bottom</a:t>
            </a:r>
          </a:p>
          <a:p>
            <a:r>
              <a:rPr lang="en-US" dirty="0" smtClean="0"/>
              <a:t>Jesus fulfilled the Old Covenant of law and prophecy bringing in the New Covenant</a:t>
            </a:r>
          </a:p>
          <a:p>
            <a:r>
              <a:rPr lang="en-US" dirty="0" smtClean="0"/>
              <a:t>Jesus brought forgiveness of sin by His blood</a:t>
            </a:r>
          </a:p>
          <a:p>
            <a:r>
              <a:rPr lang="en-US" dirty="0" smtClean="0"/>
              <a:t>New Covenant will not be completely fulfilled UNTIL ALL Israel is saved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Hebrews 10:1-22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199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Day of Pentecost</a:t>
            </a:r>
          </a:p>
          <a:p>
            <a:r>
              <a:rPr lang="en-US" dirty="0" smtClean="0"/>
              <a:t>Believers were Jews; thousands of them</a:t>
            </a:r>
          </a:p>
          <a:p>
            <a:r>
              <a:rPr lang="en-US" dirty="0" smtClean="0"/>
              <a:t>The Church began with Israel receiving the promised Holy Spirit</a:t>
            </a:r>
          </a:p>
          <a:p>
            <a:r>
              <a:rPr lang="en-US" dirty="0" smtClean="0"/>
              <a:t>Promises of the New Covenant were not all completely fulfilled at that time</a:t>
            </a:r>
          </a:p>
          <a:p>
            <a:r>
              <a:rPr lang="en-US" dirty="0" smtClean="0"/>
              <a:t>All mankind, not just Israel would receive the Holy Spirit</a:t>
            </a:r>
          </a:p>
          <a:p>
            <a:r>
              <a:rPr lang="en-US" dirty="0" smtClean="0"/>
              <a:t>Men, women, young and old: not just certain men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2:1-21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366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Cornelius: Gentiles became believers</a:t>
            </a:r>
          </a:p>
          <a:p>
            <a:r>
              <a:rPr lang="en-US" dirty="0" smtClean="0"/>
              <a:t>Holy Spirit came on ALL who listened to the message </a:t>
            </a:r>
          </a:p>
          <a:p>
            <a:r>
              <a:rPr lang="en-US" dirty="0" smtClean="0"/>
              <a:t>Heard: (191) </a:t>
            </a:r>
            <a:r>
              <a:rPr lang="en-US" dirty="0" err="1" smtClean="0"/>
              <a:t>Akouo</a:t>
            </a:r>
            <a:r>
              <a:rPr lang="en-US" dirty="0" smtClean="0"/>
              <a:t>- properly, to hear; figuratively, to hear God’s voice which prompts </a:t>
            </a:r>
            <a:r>
              <a:rPr lang="en-US" b="1" dirty="0" smtClean="0"/>
              <a:t>Him </a:t>
            </a:r>
            <a:r>
              <a:rPr lang="en-US" dirty="0" smtClean="0"/>
              <a:t>to birth faith within</a:t>
            </a:r>
          </a:p>
          <a:p>
            <a:r>
              <a:rPr lang="en-US" dirty="0" smtClean="0"/>
              <a:t>This was about 8 years after Acts 2, Pentecost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003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Jew and Gentile are now in ONE body</a:t>
            </a:r>
          </a:p>
          <a:p>
            <a:r>
              <a:rPr lang="en-US" dirty="0" smtClean="0"/>
              <a:t>Both have access by One Spirit to the Father</a:t>
            </a:r>
          </a:p>
          <a:p>
            <a:r>
              <a:rPr lang="en-US" dirty="0" smtClean="0"/>
              <a:t>Whoever believes in Jesus Christ becomes a partaker of the promises</a:t>
            </a:r>
          </a:p>
          <a:p>
            <a:r>
              <a:rPr lang="en-US" dirty="0" smtClean="0"/>
              <a:t>The time is coming when ALL Israel will be saved</a:t>
            </a:r>
          </a:p>
          <a:p>
            <a:r>
              <a:rPr lang="en-US" dirty="0" smtClean="0"/>
              <a:t>Most of Israel rejects their Messiah, but there is a remnant</a:t>
            </a:r>
          </a:p>
          <a:p>
            <a:r>
              <a:rPr lang="en-US" dirty="0" smtClean="0"/>
              <a:t>He </a:t>
            </a:r>
            <a:r>
              <a:rPr lang="en-US" b="1" dirty="0" smtClean="0"/>
              <a:t>WILL</a:t>
            </a:r>
            <a:r>
              <a:rPr lang="en-US" dirty="0" smtClean="0"/>
              <a:t> gather them, take them through the fire and save them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Ephesians 2:11 – 3:7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227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Back to Hebrews 10:1-22</a:t>
            </a:r>
          </a:p>
          <a:p>
            <a:r>
              <a:rPr lang="en-US" dirty="0" smtClean="0"/>
              <a:t>Jesus takes away the 1</a:t>
            </a:r>
            <a:r>
              <a:rPr lang="en-US" baseline="30000" dirty="0" smtClean="0"/>
              <a:t>st</a:t>
            </a:r>
            <a:r>
              <a:rPr lang="en-US" dirty="0" smtClean="0"/>
              <a:t> in order to establish the 2</a:t>
            </a:r>
            <a:r>
              <a:rPr lang="en-US" baseline="30000" dirty="0" smtClean="0"/>
              <a:t>nd</a:t>
            </a:r>
            <a:endParaRPr lang="en-US" dirty="0" smtClean="0"/>
          </a:p>
          <a:p>
            <a:r>
              <a:rPr lang="en-US" dirty="0" smtClean="0"/>
              <a:t>God promised to make a New Covenant</a:t>
            </a:r>
          </a:p>
          <a:p>
            <a:r>
              <a:rPr lang="en-US" dirty="0" smtClean="0"/>
              <a:t>Now it is </a:t>
            </a:r>
            <a:r>
              <a:rPr lang="en-US" b="1" dirty="0" smtClean="0"/>
              <a:t>on</a:t>
            </a:r>
            <a:r>
              <a:rPr lang="en-US" dirty="0" smtClean="0"/>
              <a:t> their hearts and </a:t>
            </a:r>
            <a:r>
              <a:rPr lang="en-US" b="1" dirty="0" smtClean="0"/>
              <a:t>in</a:t>
            </a:r>
            <a:r>
              <a:rPr lang="en-US" dirty="0" smtClean="0"/>
              <a:t> their minds</a:t>
            </a:r>
          </a:p>
          <a:p>
            <a:r>
              <a:rPr lang="en-US" dirty="0" smtClean="0"/>
              <a:t>NOT a reminder of sins year by year</a:t>
            </a:r>
          </a:p>
          <a:p>
            <a:r>
              <a:rPr lang="en-US" dirty="0" smtClean="0"/>
              <a:t>Clear conscience</a:t>
            </a:r>
          </a:p>
          <a:p>
            <a:r>
              <a:rPr lang="en-US" dirty="0" smtClean="0"/>
              <a:t>Forgives sin</a:t>
            </a:r>
          </a:p>
          <a:p>
            <a:r>
              <a:rPr lang="en-US" dirty="0" smtClean="0"/>
              <a:t>Stops the need for sin offerings</a:t>
            </a:r>
          </a:p>
          <a:p>
            <a:r>
              <a:rPr lang="en-US" dirty="0" smtClean="0"/>
              <a:t>Gives us confidence to enter the Holy Place</a:t>
            </a:r>
          </a:p>
          <a:p>
            <a:r>
              <a:rPr lang="en-US" dirty="0" smtClean="0"/>
              <a:t>Jesus’ blood: not blood of bulls and goats….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Covenant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36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</TotalTime>
  <Words>597</Words>
  <Application>Microsoft Office PowerPoint</Application>
  <PresentationFormat>On-screen Show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Revelation Part 3</vt:lpstr>
      <vt:lpstr>Review of God’s promises</vt:lpstr>
      <vt:lpstr>Jeremiah 31:23-40</vt:lpstr>
      <vt:lpstr>Timing of these promises</vt:lpstr>
      <vt:lpstr>Hebrews 10:1-22</vt:lpstr>
      <vt:lpstr>Acts 2:1-21</vt:lpstr>
      <vt:lpstr>Acts 10</vt:lpstr>
      <vt:lpstr>Ephesians 2:11 – 3:7</vt:lpstr>
      <vt:lpstr>New Covenant</vt:lpstr>
      <vt:lpstr>Application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Revelation Part 3</dc:title>
  <dc:creator>Jenny Goins</dc:creator>
  <cp:lastModifiedBy>Jenny Goins</cp:lastModifiedBy>
  <cp:revision>21</cp:revision>
  <dcterms:created xsi:type="dcterms:W3CDTF">2017-04-05T18:24:18Z</dcterms:created>
  <dcterms:modified xsi:type="dcterms:W3CDTF">2017-04-05T19:08:27Z</dcterms:modified>
</cp:coreProperties>
</file>