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4F7274D-8818-45E3-AE4A-AD3AAE2B10CD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ECE6EC-CA6F-4608-B32C-D0335B0CDB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947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Zionist movement in the late 1800’s, early 1900’s, Jews began returning to Israel</a:t>
            </a:r>
          </a:p>
          <a:p>
            <a:r>
              <a:rPr lang="en-US" dirty="0" smtClean="0"/>
              <a:t>Israel became a nation in 1948</a:t>
            </a:r>
          </a:p>
          <a:p>
            <a:r>
              <a:rPr lang="en-US" dirty="0" smtClean="0"/>
              <a:t>Much of the land had become barren</a:t>
            </a:r>
          </a:p>
          <a:p>
            <a:r>
              <a:rPr lang="en-US" dirty="0" smtClean="0"/>
              <a:t>People that returned started restoring it</a:t>
            </a:r>
          </a:p>
          <a:p>
            <a:r>
              <a:rPr lang="en-US" dirty="0" smtClean="0"/>
              <a:t>Ex. The Jordan Valley is now irrigated and fruit is growing on the land.</a:t>
            </a:r>
          </a:p>
          <a:p>
            <a:r>
              <a:rPr lang="en-US" b="1" dirty="0" smtClean="0"/>
              <a:t>BUT:</a:t>
            </a:r>
            <a:r>
              <a:rPr lang="en-US" dirty="0" smtClean="0"/>
              <a:t>  They do not yet, recognize the Lord their God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Fulfillment of promises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2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Vs. 1-10</a:t>
            </a:r>
          </a:p>
          <a:p>
            <a:r>
              <a:rPr lang="en-US" dirty="0" smtClean="0"/>
              <a:t>Dry bones come together</a:t>
            </a:r>
          </a:p>
          <a:p>
            <a:r>
              <a:rPr lang="en-US" dirty="0" smtClean="0"/>
              <a:t>Sinews (tendons) are placed</a:t>
            </a:r>
          </a:p>
          <a:p>
            <a:r>
              <a:rPr lang="en-US" dirty="0" smtClean="0"/>
              <a:t>Flesh grows, skin covers the bones</a:t>
            </a:r>
          </a:p>
          <a:p>
            <a:r>
              <a:rPr lang="en-US" dirty="0" smtClean="0"/>
              <a:t>The slain are breathed on and come to life</a:t>
            </a:r>
          </a:p>
          <a:p>
            <a:r>
              <a:rPr lang="en-US" dirty="0" smtClean="0"/>
              <a:t>A great army is formed</a:t>
            </a:r>
          </a:p>
          <a:p>
            <a:r>
              <a:rPr lang="en-US" b="1" dirty="0" smtClean="0"/>
              <a:t>Vs. 11-14 </a:t>
            </a:r>
          </a:p>
          <a:p>
            <a:r>
              <a:rPr lang="en-US" dirty="0" smtClean="0"/>
              <a:t>Bones = Israel</a:t>
            </a:r>
          </a:p>
          <a:p>
            <a:r>
              <a:rPr lang="en-US" dirty="0" smtClean="0"/>
              <a:t>Graves = Nations</a:t>
            </a:r>
          </a:p>
          <a:p>
            <a:r>
              <a:rPr lang="en-US" dirty="0" smtClean="0"/>
              <a:t>God will bring them back to their land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Ezekiel 37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3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Vs. 15-23</a:t>
            </a:r>
          </a:p>
          <a:p>
            <a:r>
              <a:rPr lang="en-US" dirty="0" smtClean="0"/>
              <a:t>Israel and Judah will be one nation</a:t>
            </a:r>
          </a:p>
          <a:p>
            <a:r>
              <a:rPr lang="en-US" dirty="0" smtClean="0"/>
              <a:t>Israel taken captive by Assyria in 722 B.C.</a:t>
            </a:r>
          </a:p>
          <a:p>
            <a:r>
              <a:rPr lang="en-US" dirty="0" smtClean="0"/>
              <a:t>Judah taken captive by Babylon in 605 B.C.</a:t>
            </a:r>
          </a:p>
          <a:p>
            <a:r>
              <a:rPr lang="en-US" dirty="0" smtClean="0"/>
              <a:t>Israel returned, but still had no Israelite king</a:t>
            </a:r>
          </a:p>
          <a:p>
            <a:r>
              <a:rPr lang="en-US" b="1" dirty="0" smtClean="0"/>
              <a:t>Vs. 24-28</a:t>
            </a:r>
          </a:p>
          <a:p>
            <a:r>
              <a:rPr lang="en-US" dirty="0" smtClean="0"/>
              <a:t>They </a:t>
            </a:r>
            <a:r>
              <a:rPr lang="en-US" b="1" dirty="0" smtClean="0"/>
              <a:t>WILL</a:t>
            </a:r>
            <a:r>
              <a:rPr lang="en-US" dirty="0" smtClean="0"/>
              <a:t> live in the land forever</a:t>
            </a:r>
          </a:p>
          <a:p>
            <a:r>
              <a:rPr lang="en-US" dirty="0" smtClean="0"/>
              <a:t>David will be their prince forever</a:t>
            </a:r>
          </a:p>
          <a:p>
            <a:r>
              <a:rPr lang="en-US" dirty="0" smtClean="0"/>
              <a:t>Covenant of peace – forever</a:t>
            </a:r>
          </a:p>
          <a:p>
            <a:r>
              <a:rPr lang="en-US" dirty="0" smtClean="0"/>
              <a:t>Nations will know He is the Lord - forever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Ezekiel 37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1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None of God’s promises to Israel have failed</a:t>
            </a:r>
          </a:p>
          <a:p>
            <a:r>
              <a:rPr lang="en-US" dirty="0" smtClean="0"/>
              <a:t>None of God’s promises CAN fail</a:t>
            </a:r>
          </a:p>
          <a:p>
            <a:r>
              <a:rPr lang="en-US" dirty="0" smtClean="0"/>
              <a:t>Israel’s partial rejection means salvation for us!!</a:t>
            </a:r>
          </a:p>
          <a:p>
            <a:r>
              <a:rPr lang="en-US" dirty="0" smtClean="0"/>
              <a:t>Love the Jew!!! Pray for them.</a:t>
            </a:r>
          </a:p>
          <a:p>
            <a:r>
              <a:rPr lang="en-US" dirty="0" smtClean="0"/>
              <a:t>God cannot lie</a:t>
            </a:r>
          </a:p>
          <a:p>
            <a:r>
              <a:rPr lang="en-US" dirty="0" smtClean="0"/>
              <a:t>God keeps His covenant for He is faithful</a:t>
            </a:r>
          </a:p>
          <a:p>
            <a:r>
              <a:rPr lang="en-US" dirty="0" smtClean="0"/>
              <a:t>Remember: In the fullness of time: His time</a:t>
            </a:r>
          </a:p>
          <a:p>
            <a:r>
              <a:rPr lang="en-US" dirty="0" smtClean="0"/>
              <a:t>Your redemption is near! He is our hope.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44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Revelation 6-20 Main events</a:t>
            </a:r>
          </a:p>
          <a:p>
            <a:r>
              <a:rPr lang="en-US" dirty="0" smtClean="0"/>
              <a:t>7 seals</a:t>
            </a:r>
          </a:p>
          <a:p>
            <a:r>
              <a:rPr lang="en-US" dirty="0" smtClean="0"/>
              <a:t>7 trumpets</a:t>
            </a:r>
          </a:p>
          <a:p>
            <a:r>
              <a:rPr lang="en-US" dirty="0" smtClean="0"/>
              <a:t>At the 7</a:t>
            </a:r>
            <a:r>
              <a:rPr lang="en-US" baseline="30000" dirty="0" smtClean="0"/>
              <a:t>th</a:t>
            </a:r>
            <a:r>
              <a:rPr lang="en-US" dirty="0" smtClean="0"/>
              <a:t> trumpet, a beast is revealed and rules the world for 3 ½ years</a:t>
            </a:r>
          </a:p>
          <a:p>
            <a:r>
              <a:rPr lang="en-US" dirty="0" smtClean="0"/>
              <a:t>7 bowls of God’s wrath</a:t>
            </a:r>
          </a:p>
          <a:p>
            <a:r>
              <a:rPr lang="en-US" dirty="0" smtClean="0"/>
              <a:t>Jesus comes to earth</a:t>
            </a:r>
          </a:p>
          <a:p>
            <a:r>
              <a:rPr lang="en-US" dirty="0" smtClean="0"/>
              <a:t>Heaven and earth pass away</a:t>
            </a:r>
          </a:p>
          <a:p>
            <a:r>
              <a:rPr lang="en-US" dirty="0" smtClean="0"/>
              <a:t>Dead are judged and thrown into Lake of Fire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67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Matthew 24-25     Luke 21</a:t>
            </a:r>
          </a:p>
          <a:p>
            <a:r>
              <a:rPr lang="en-US" dirty="0" smtClean="0"/>
              <a:t>Jesus said: Great tribulation immediately before His coming</a:t>
            </a:r>
          </a:p>
          <a:p>
            <a:r>
              <a:rPr lang="en-US" dirty="0" smtClean="0"/>
              <a:t>Abomination of desolation will indicate the beginning of the tribulation</a:t>
            </a:r>
          </a:p>
          <a:p>
            <a:r>
              <a:rPr lang="en-US" dirty="0" smtClean="0"/>
              <a:t>Focus will be on Jerusalem and Israel</a:t>
            </a:r>
          </a:p>
          <a:p>
            <a:r>
              <a:rPr lang="en-US" b="1" dirty="0" smtClean="0"/>
              <a:t>Romans 11</a:t>
            </a:r>
          </a:p>
          <a:p>
            <a:r>
              <a:rPr lang="en-US" dirty="0" smtClean="0"/>
              <a:t>Partial hardening of Israel, but </a:t>
            </a:r>
            <a:r>
              <a:rPr lang="en-US" b="1" dirty="0" smtClean="0"/>
              <a:t>all</a:t>
            </a:r>
            <a:r>
              <a:rPr lang="en-US" dirty="0" smtClean="0"/>
              <a:t> Israel saved</a:t>
            </a:r>
          </a:p>
          <a:p>
            <a:r>
              <a:rPr lang="en-US" dirty="0" smtClean="0"/>
              <a:t>Deliverer will come from Zion</a:t>
            </a:r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66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Gen. 13:14-18  </a:t>
            </a:r>
            <a:r>
              <a:rPr lang="en-US" dirty="0" smtClean="0"/>
              <a:t>Promise to Abram of land</a:t>
            </a:r>
          </a:p>
          <a:p>
            <a:r>
              <a:rPr lang="en-US" b="1" dirty="0" smtClean="0"/>
              <a:t>Gen. 17:1-21  </a:t>
            </a:r>
            <a:r>
              <a:rPr lang="en-US" dirty="0" smtClean="0"/>
              <a:t>Abram changed to Abraham</a:t>
            </a:r>
          </a:p>
          <a:p>
            <a:r>
              <a:rPr lang="en-US" dirty="0" smtClean="0"/>
              <a:t>God will make him a father of many nations</a:t>
            </a:r>
          </a:p>
          <a:p>
            <a:r>
              <a:rPr lang="en-US" dirty="0" smtClean="0"/>
              <a:t>Covenant with his descendants forever</a:t>
            </a:r>
          </a:p>
          <a:p>
            <a:r>
              <a:rPr lang="en-US" dirty="0" smtClean="0"/>
              <a:t>Canaan is an everlasting possession</a:t>
            </a:r>
          </a:p>
          <a:p>
            <a:r>
              <a:rPr lang="en-US" dirty="0" smtClean="0"/>
              <a:t>Sign of covenant: Circumcision</a:t>
            </a:r>
          </a:p>
          <a:p>
            <a:r>
              <a:rPr lang="en-US" dirty="0" smtClean="0"/>
              <a:t>Promise of a son through Sarah: </a:t>
            </a:r>
            <a:r>
              <a:rPr lang="en-US" b="1" dirty="0" smtClean="0"/>
              <a:t>Isaac</a:t>
            </a:r>
          </a:p>
          <a:p>
            <a:r>
              <a:rPr lang="en-US" dirty="0" smtClean="0"/>
              <a:t>Covenant established through Isaac </a:t>
            </a:r>
            <a:r>
              <a:rPr lang="en-US" b="1" dirty="0" smtClean="0"/>
              <a:t>not</a:t>
            </a:r>
            <a:r>
              <a:rPr lang="en-US" dirty="0" smtClean="0"/>
              <a:t> Ishmael</a:t>
            </a:r>
          </a:p>
          <a:p>
            <a:r>
              <a:rPr lang="en-US" b="1" dirty="0" smtClean="0"/>
              <a:t>Gen. 48:1-4 </a:t>
            </a:r>
            <a:r>
              <a:rPr lang="en-US" dirty="0" smtClean="0"/>
              <a:t>Promises confirmed to Joseph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Promises to Israel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649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Ex. 32:9-14</a:t>
            </a:r>
            <a:r>
              <a:rPr lang="en-US" dirty="0" smtClean="0"/>
              <a:t>  Moses reminded God of Covenant with Abraham so He would not destroy the people</a:t>
            </a:r>
          </a:p>
          <a:p>
            <a:r>
              <a:rPr lang="en-US" b="1" dirty="0" smtClean="0"/>
              <a:t>Deut. 28:58-68  If Israel disobeyed God:</a:t>
            </a:r>
          </a:p>
          <a:p>
            <a:r>
              <a:rPr lang="en-US" dirty="0" smtClean="0"/>
              <a:t>Disease</a:t>
            </a:r>
          </a:p>
          <a:p>
            <a:r>
              <a:rPr lang="en-US" dirty="0" smtClean="0"/>
              <a:t>Few in number</a:t>
            </a:r>
          </a:p>
          <a:p>
            <a:r>
              <a:rPr lang="en-US" dirty="0" smtClean="0"/>
              <a:t>Torn/plucked from the land</a:t>
            </a:r>
          </a:p>
          <a:p>
            <a:r>
              <a:rPr lang="en-US" dirty="0" smtClean="0"/>
              <a:t>Scattered</a:t>
            </a:r>
          </a:p>
          <a:p>
            <a:r>
              <a:rPr lang="en-US" dirty="0" smtClean="0"/>
              <a:t>No rest, trembling hearts and despair</a:t>
            </a:r>
          </a:p>
          <a:p>
            <a:r>
              <a:rPr lang="en-US" dirty="0" smtClean="0"/>
              <a:t>Slaves with no buyer - unwanted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God’s Promises to Israel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35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Deut. 30:1-10 When Israel returns to God</a:t>
            </a:r>
          </a:p>
          <a:p>
            <a:r>
              <a:rPr lang="en-US" dirty="0" smtClean="0"/>
              <a:t>Curses will be on their enemies: future</a:t>
            </a:r>
          </a:p>
          <a:p>
            <a:r>
              <a:rPr lang="en-US" b="1" dirty="0" smtClean="0"/>
              <a:t>Jer. 7:1-34 </a:t>
            </a:r>
            <a:r>
              <a:rPr lang="en-US" dirty="0" smtClean="0"/>
              <a:t>Jeremiah prophesied before and during the Babylonian captivity</a:t>
            </a:r>
          </a:p>
          <a:p>
            <a:r>
              <a:rPr lang="en-US" dirty="0" smtClean="0"/>
              <a:t>Israel is being cast out due to disobedience</a:t>
            </a:r>
          </a:p>
          <a:p>
            <a:r>
              <a:rPr lang="en-US" dirty="0" smtClean="0"/>
              <a:t>God poured out His wrath on Jerusalem and destroyed it    586 B.C.</a:t>
            </a:r>
          </a:p>
          <a:p>
            <a:r>
              <a:rPr lang="en-US" dirty="0" smtClean="0"/>
              <a:t>Idolatry</a:t>
            </a:r>
          </a:p>
          <a:p>
            <a:r>
              <a:rPr lang="en-US" dirty="0" smtClean="0"/>
              <a:t>Canaan became a ruin/waste</a:t>
            </a:r>
          </a:p>
          <a:p>
            <a:r>
              <a:rPr lang="en-US" dirty="0" smtClean="0"/>
              <a:t>Deuteronomy 28 fulfilled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Promises to Israel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52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Jer. 25:1-14</a:t>
            </a:r>
          </a:p>
          <a:p>
            <a:r>
              <a:rPr lang="en-US" dirty="0" smtClean="0"/>
              <a:t>Jeremiah spoke for </a:t>
            </a:r>
            <a:r>
              <a:rPr lang="en-US" b="1" dirty="0" smtClean="0"/>
              <a:t>23 years </a:t>
            </a:r>
            <a:r>
              <a:rPr lang="en-US" dirty="0" smtClean="0"/>
              <a:t>but the people did not listen</a:t>
            </a:r>
          </a:p>
          <a:p>
            <a:r>
              <a:rPr lang="en-US" dirty="0" smtClean="0"/>
              <a:t>God sent Nebuchadnezzar to destroy Judah</a:t>
            </a:r>
          </a:p>
          <a:p>
            <a:r>
              <a:rPr lang="en-US" dirty="0" smtClean="0"/>
              <a:t>Israel served him for 70 years</a:t>
            </a:r>
          </a:p>
          <a:p>
            <a:r>
              <a:rPr lang="en-US" dirty="0" smtClean="0"/>
              <a:t>Then God punished Babylon and the Medes and the Persians conquered them</a:t>
            </a:r>
          </a:p>
          <a:p>
            <a:r>
              <a:rPr lang="en-US" b="1" dirty="0" smtClean="0"/>
              <a:t>Ez. 43:6-9 </a:t>
            </a:r>
            <a:r>
              <a:rPr lang="en-US" dirty="0" smtClean="0"/>
              <a:t>Future: the Lord’s throne is in His temple</a:t>
            </a:r>
          </a:p>
          <a:p>
            <a:r>
              <a:rPr lang="en-US" b="1" dirty="0" smtClean="0"/>
              <a:t>He WILL dwell among Israel forever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Promises to Israel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32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Vs. 1-15  </a:t>
            </a:r>
            <a:r>
              <a:rPr lang="en-US" dirty="0" smtClean="0"/>
              <a:t>Spoken to the mountains, hills, ravines,….. LAND</a:t>
            </a:r>
          </a:p>
          <a:p>
            <a:r>
              <a:rPr lang="en-US" dirty="0" smtClean="0"/>
              <a:t>Land was desolate – possessed by Gentiles</a:t>
            </a:r>
          </a:p>
          <a:p>
            <a:r>
              <a:rPr lang="en-US" dirty="0" smtClean="0"/>
              <a:t>Nations around Israel threw insults</a:t>
            </a:r>
          </a:p>
          <a:p>
            <a:r>
              <a:rPr lang="en-US" b="1" dirty="0" smtClean="0"/>
              <a:t>Promise:</a:t>
            </a:r>
            <a:r>
              <a:rPr lang="en-US" dirty="0" smtClean="0"/>
              <a:t> you (land) will bear fruit for the people to return</a:t>
            </a:r>
          </a:p>
          <a:p>
            <a:r>
              <a:rPr lang="en-US" dirty="0" smtClean="0"/>
              <a:t>God will multiply man and beast on you</a:t>
            </a:r>
          </a:p>
          <a:p>
            <a:r>
              <a:rPr lang="en-US" dirty="0" smtClean="0"/>
              <a:t>Never again will the land bereave them of children</a:t>
            </a:r>
          </a:p>
          <a:p>
            <a:r>
              <a:rPr lang="en-US" dirty="0" smtClean="0"/>
              <a:t>But in AD 70, they were bereaved and it lasted until 1948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Ezekiel 36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32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Vs. 16-21  </a:t>
            </a:r>
            <a:r>
              <a:rPr lang="en-US" dirty="0" smtClean="0"/>
              <a:t>God judges Israel for idolatry</a:t>
            </a:r>
          </a:p>
          <a:p>
            <a:r>
              <a:rPr lang="en-US" dirty="0" smtClean="0"/>
              <a:t>They are scattered to the nations</a:t>
            </a:r>
          </a:p>
          <a:p>
            <a:r>
              <a:rPr lang="en-US" dirty="0" smtClean="0"/>
              <a:t>The Lord’s name is profaned while they are scattered BECAUSE they are not in their land</a:t>
            </a:r>
          </a:p>
          <a:p>
            <a:r>
              <a:rPr lang="en-US" b="1" dirty="0" smtClean="0"/>
              <a:t>Vs. 22-38 God WILL vindicate His Name</a:t>
            </a:r>
          </a:p>
          <a:p>
            <a:r>
              <a:rPr lang="en-US" dirty="0" smtClean="0"/>
              <a:t>He will take Israel from the nations and bring them back to </a:t>
            </a:r>
            <a:r>
              <a:rPr lang="en-US" b="1" dirty="0" smtClean="0"/>
              <a:t>their</a:t>
            </a:r>
            <a:r>
              <a:rPr lang="en-US" dirty="0" smtClean="0"/>
              <a:t> land (everlasting possession)</a:t>
            </a:r>
          </a:p>
          <a:p>
            <a:r>
              <a:rPr lang="en-US" dirty="0" smtClean="0"/>
              <a:t>He will be their God: They will receive new hearts</a:t>
            </a:r>
          </a:p>
          <a:p>
            <a:r>
              <a:rPr lang="en-US" dirty="0" smtClean="0"/>
              <a:t>The land will be like the Garden of Eden</a:t>
            </a:r>
          </a:p>
          <a:p>
            <a:r>
              <a:rPr lang="en-US" dirty="0" smtClean="0"/>
              <a:t>Cities will be filled with flocks of men</a:t>
            </a:r>
          </a:p>
          <a:p>
            <a:r>
              <a:rPr lang="en-US" dirty="0" smtClean="0"/>
              <a:t>Israel will know that He is the Lord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Ezekiel 36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68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</TotalTime>
  <Words>750</Words>
  <Application>Microsoft Office PowerPoint</Application>
  <PresentationFormat>On-screen Show (4:3)</PresentationFormat>
  <Paragraphs>111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Revelation Part 3</vt:lpstr>
      <vt:lpstr>Review</vt:lpstr>
      <vt:lpstr>Review</vt:lpstr>
      <vt:lpstr>God’s Promises to Israel</vt:lpstr>
      <vt:lpstr>God’s Promises to Israel</vt:lpstr>
      <vt:lpstr>God’s Promises to Israel</vt:lpstr>
      <vt:lpstr>God’s Promises to Israel</vt:lpstr>
      <vt:lpstr>Ezekiel 36</vt:lpstr>
      <vt:lpstr>Ezekiel 36</vt:lpstr>
      <vt:lpstr>Fulfillment of promises</vt:lpstr>
      <vt:lpstr>Ezekiel 37</vt:lpstr>
      <vt:lpstr>Ezekiel 37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3</dc:title>
  <dc:creator>Jenny Goins</dc:creator>
  <cp:lastModifiedBy>Jenny Goins</cp:lastModifiedBy>
  <cp:revision>25</cp:revision>
  <dcterms:created xsi:type="dcterms:W3CDTF">2017-03-29T12:17:41Z</dcterms:created>
  <dcterms:modified xsi:type="dcterms:W3CDTF">2017-03-29T13:12:10Z</dcterms:modified>
</cp:coreProperties>
</file>