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3D83B9-6B11-4F11-8AE5-1B6BBFA08A25}" type="datetimeFigureOut">
              <a:rPr lang="en-US" smtClean="0"/>
              <a:t>4/12/2017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DD7C7FD-7E64-4940-8D64-4209062D3D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Revelation Part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0482"/>
              </p:ext>
            </p:extLst>
          </p:nvPr>
        </p:nvGraphicFramePr>
        <p:xfrm>
          <a:off x="152400" y="76200"/>
          <a:ext cx="8763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Acrobat Document" r:id="rId3" imgW="8029326" imgH="5838471" progId="AcroExch.Document.DC">
                  <p:embed/>
                </p:oleObj>
              </mc:Choice>
              <mc:Fallback>
                <p:oleObj name="Acrobat Document" r:id="rId3" imgW="8029326" imgH="58384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"/>
                        <a:ext cx="87630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 of Lawlessness</a:t>
            </a:r>
          </a:p>
          <a:p>
            <a:r>
              <a:rPr lang="en-US" dirty="0" smtClean="0"/>
              <a:t>Son of destruction</a:t>
            </a:r>
          </a:p>
          <a:p>
            <a:r>
              <a:rPr lang="en-US" dirty="0" smtClean="0"/>
              <a:t>Displays himself as God</a:t>
            </a:r>
          </a:p>
          <a:p>
            <a:r>
              <a:rPr lang="en-US" dirty="0" smtClean="0"/>
              <a:t>Removal of the restrainer</a:t>
            </a:r>
          </a:p>
          <a:p>
            <a:r>
              <a:rPr lang="en-US" dirty="0" smtClean="0"/>
              <a:t>Abomination of Desolation set up</a:t>
            </a:r>
          </a:p>
          <a:p>
            <a:r>
              <a:rPr lang="en-US" dirty="0" smtClean="0"/>
              <a:t>Little horn of Daniel 7</a:t>
            </a:r>
          </a:p>
          <a:p>
            <a:r>
              <a:rPr lang="en-US" dirty="0" smtClean="0"/>
              <a:t>What ends this time?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Thessalonians Daniel 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0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Judgment comes to the beast king and his false prophet</a:t>
            </a:r>
          </a:p>
          <a:p>
            <a:r>
              <a:rPr lang="en-US" dirty="0" smtClean="0"/>
              <a:t>Devil cast into BP/Abyss for 1,000 years</a:t>
            </a:r>
          </a:p>
          <a:p>
            <a:r>
              <a:rPr lang="en-US" dirty="0" smtClean="0"/>
              <a:t>Time of the Gentiles ends</a:t>
            </a:r>
          </a:p>
          <a:p>
            <a:r>
              <a:rPr lang="en-US" dirty="0" smtClean="0"/>
              <a:t>Saints possess the kingdom</a:t>
            </a:r>
          </a:p>
          <a:p>
            <a:r>
              <a:rPr lang="en-US" dirty="0" smtClean="0"/>
              <a:t>Nations gathered for judgment</a:t>
            </a:r>
          </a:p>
          <a:p>
            <a:r>
              <a:rPr lang="en-US" dirty="0" smtClean="0"/>
              <a:t>Jesus reigns for 1,000 years on earth</a:t>
            </a:r>
          </a:p>
          <a:p>
            <a:r>
              <a:rPr lang="en-US" dirty="0" smtClean="0"/>
              <a:t>All Israel saved  Ez. 36-37</a:t>
            </a:r>
          </a:p>
          <a:p>
            <a:r>
              <a:rPr lang="en-US" dirty="0" smtClean="0"/>
              <a:t>New Covenant is completely fulfilled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Millennium  Christ’s 2</a:t>
            </a:r>
            <a:r>
              <a:rPr lang="en-US" baseline="30000" dirty="0" smtClean="0"/>
              <a:t>nd</a:t>
            </a:r>
            <a:r>
              <a:rPr lang="en-US" dirty="0" smtClean="0"/>
              <a:t> Coming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47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Satan is cast into the lake of fire FOREVER</a:t>
            </a:r>
          </a:p>
          <a:p>
            <a:r>
              <a:rPr lang="en-US" dirty="0" smtClean="0"/>
              <a:t>Dead are judged</a:t>
            </a:r>
          </a:p>
          <a:p>
            <a:r>
              <a:rPr lang="en-US" dirty="0" smtClean="0"/>
              <a:t>New heaven and New earth and New Jerusalem</a:t>
            </a:r>
          </a:p>
          <a:p>
            <a:r>
              <a:rPr lang="en-US" dirty="0" smtClean="0"/>
              <a:t>No more sin</a:t>
            </a:r>
          </a:p>
          <a:p>
            <a:r>
              <a:rPr lang="en-US" dirty="0" smtClean="0"/>
              <a:t>No more death</a:t>
            </a:r>
          </a:p>
          <a:p>
            <a:r>
              <a:rPr lang="en-US" dirty="0" smtClean="0"/>
              <a:t>No more suffering</a:t>
            </a:r>
          </a:p>
          <a:p>
            <a:r>
              <a:rPr lang="en-US" dirty="0" smtClean="0"/>
              <a:t>Precept Revelation Part 4 </a:t>
            </a:r>
            <a:r>
              <a:rPr lang="en-US" i="1" dirty="0" smtClean="0"/>
              <a:t>Interpreting Revelation in the Light of Biblical Prophecy</a:t>
            </a:r>
            <a:endParaRPr lang="en-US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the Millennium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87334"/>
              </p:ext>
            </p:extLst>
          </p:nvPr>
        </p:nvGraphicFramePr>
        <p:xfrm>
          <a:off x="76201" y="152400"/>
          <a:ext cx="9001794" cy="619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Acrobat Document" r:id="rId3" imgW="8029326" imgH="5838471" progId="AcroExch.Document.DC">
                  <p:embed/>
                </p:oleObj>
              </mc:Choice>
              <mc:Fallback>
                <p:oleObj name="Acrobat Document" r:id="rId3" imgW="8029326" imgH="58384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1" y="152400"/>
                        <a:ext cx="9001794" cy="619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8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Rev. 12:5</a:t>
            </a:r>
            <a:r>
              <a:rPr lang="en-US" dirty="0" smtClean="0"/>
              <a:t> “And she gave birth to a son, a male child, who is to rule all the nations with a rod of iron; and her child was caught up to God and to His throne.”</a:t>
            </a:r>
          </a:p>
          <a:p>
            <a:r>
              <a:rPr lang="en-US" b="1" dirty="0" smtClean="0"/>
              <a:t>Daniel 9:25</a:t>
            </a:r>
            <a:r>
              <a:rPr lang="en-US" dirty="0" smtClean="0"/>
              <a:t> Jerusalem rebuilt; Messiah the Prince comes</a:t>
            </a:r>
          </a:p>
          <a:p>
            <a:r>
              <a:rPr lang="en-US" b="1" dirty="0" smtClean="0"/>
              <a:t>Luke 21:6, Dan. 9:26 </a:t>
            </a:r>
            <a:r>
              <a:rPr lang="en-US" dirty="0" smtClean="0"/>
              <a:t>Messiah cut off, Jerusalem destroyed  70 A.D.</a:t>
            </a:r>
          </a:p>
          <a:p>
            <a:r>
              <a:rPr lang="en-US" b="1" dirty="0" smtClean="0"/>
              <a:t>Luke 21:20-24 </a:t>
            </a:r>
            <a:r>
              <a:rPr lang="en-US" dirty="0" smtClean="0"/>
              <a:t>Time of the Gentiles</a:t>
            </a:r>
          </a:p>
          <a:p>
            <a:r>
              <a:rPr lang="en-US" b="1" dirty="0" smtClean="0"/>
              <a:t>Luke 21:12 </a:t>
            </a:r>
            <a:r>
              <a:rPr lang="en-US" dirty="0" smtClean="0"/>
              <a:t>Suffering of the apostles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Chronological Time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056555"/>
              </p:ext>
            </p:extLst>
          </p:nvPr>
        </p:nvGraphicFramePr>
        <p:xfrm>
          <a:off x="152400" y="76200"/>
          <a:ext cx="8763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8029326" imgH="5838471" progId="AcroExch.Document.DC">
                  <p:embed/>
                </p:oleObj>
              </mc:Choice>
              <mc:Fallback>
                <p:oleObj name="Acrobat Document" r:id="rId3" imgW="8029326" imgH="58384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"/>
                        <a:ext cx="87630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20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Dan. 9:27 </a:t>
            </a:r>
            <a:r>
              <a:rPr lang="en-US" dirty="0" smtClean="0"/>
              <a:t>Firm covenant made, then broken in the middle of the week (7 year period)</a:t>
            </a:r>
          </a:p>
          <a:p>
            <a:r>
              <a:rPr lang="en-US" dirty="0" smtClean="0"/>
              <a:t>Temple exists for there to be sacrifices</a:t>
            </a:r>
          </a:p>
          <a:p>
            <a:r>
              <a:rPr lang="en-US" b="1" dirty="0" smtClean="0"/>
              <a:t>Rev. 11:1 </a:t>
            </a:r>
            <a:r>
              <a:rPr lang="en-US" dirty="0" smtClean="0"/>
              <a:t>Temple mentioned</a:t>
            </a:r>
          </a:p>
          <a:p>
            <a:r>
              <a:rPr lang="en-US" b="1" dirty="0" smtClean="0"/>
              <a:t>Rev. 11  </a:t>
            </a:r>
            <a:r>
              <a:rPr lang="en-US" dirty="0" smtClean="0"/>
              <a:t>Two Witnesses  2</a:t>
            </a:r>
            <a:r>
              <a:rPr lang="en-US" baseline="30000" dirty="0" smtClean="0"/>
              <a:t>nd</a:t>
            </a:r>
            <a:r>
              <a:rPr lang="en-US" dirty="0" smtClean="0"/>
              <a:t> Woe First 3 ½ years</a:t>
            </a:r>
          </a:p>
          <a:p>
            <a:r>
              <a:rPr lang="en-US" b="1" dirty="0" smtClean="0"/>
              <a:t>Rev. 6-16  </a:t>
            </a:r>
            <a:r>
              <a:rPr lang="en-US" dirty="0" smtClean="0"/>
              <a:t>Seals and Trumpets </a:t>
            </a:r>
          </a:p>
          <a:p>
            <a:r>
              <a:rPr lang="en-US" dirty="0" smtClean="0"/>
              <a:t>ALL happen BEFORE Satan is cast down</a:t>
            </a:r>
          </a:p>
          <a:p>
            <a:r>
              <a:rPr lang="en-US" dirty="0" smtClean="0"/>
              <a:t>ALL happen BEFORE 7</a:t>
            </a:r>
            <a:r>
              <a:rPr lang="en-US" baseline="30000" dirty="0" smtClean="0"/>
              <a:t>th</a:t>
            </a:r>
            <a:r>
              <a:rPr lang="en-US" dirty="0" smtClean="0"/>
              <a:t> Trumpet</a:t>
            </a:r>
          </a:p>
          <a:p>
            <a:r>
              <a:rPr lang="en-US" dirty="0" smtClean="0"/>
              <a:t>BEFORE Abomination of desolation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Chronological Time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1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Seals</a:t>
            </a:r>
            <a:r>
              <a:rPr lang="en-US" dirty="0" smtClean="0"/>
              <a:t> 1-6   BETWEEN 6 &amp; 7 We have the Great Day of Wrath and the 144,000 sealed on earth (Rev. 7:3)</a:t>
            </a:r>
          </a:p>
          <a:p>
            <a:r>
              <a:rPr lang="en-US" dirty="0" smtClean="0"/>
              <a:t>At the 7</a:t>
            </a:r>
            <a:r>
              <a:rPr lang="en-US" baseline="30000" dirty="0" smtClean="0"/>
              <a:t>th</a:t>
            </a:r>
            <a:r>
              <a:rPr lang="en-US" dirty="0" smtClean="0"/>
              <a:t> Seal there is silence in heaven. Now the whole scroll is opened</a:t>
            </a:r>
          </a:p>
          <a:p>
            <a:r>
              <a:rPr lang="en-US" dirty="0" smtClean="0"/>
              <a:t>Trumpets: 1-5  First Woe is locusts (9:3) and the 5</a:t>
            </a:r>
            <a:r>
              <a:rPr lang="en-US" baseline="30000" dirty="0" smtClean="0"/>
              <a:t>th</a:t>
            </a:r>
            <a:r>
              <a:rPr lang="en-US" dirty="0" smtClean="0"/>
              <a:t> trumpet is 5 months long (9:5)</a:t>
            </a:r>
          </a:p>
          <a:p>
            <a:r>
              <a:rPr lang="en-US" dirty="0" smtClean="0"/>
              <a:t>Between the 5</a:t>
            </a:r>
            <a:r>
              <a:rPr lang="en-US" baseline="30000" dirty="0" smtClean="0"/>
              <a:t>th</a:t>
            </a:r>
            <a:r>
              <a:rPr lang="en-US" dirty="0" smtClean="0"/>
              <a:t> trumpet and the 6</a:t>
            </a:r>
            <a:r>
              <a:rPr lang="en-US" baseline="30000" dirty="0" smtClean="0"/>
              <a:t>th</a:t>
            </a:r>
            <a:r>
              <a:rPr lang="en-US" dirty="0" smtClean="0"/>
              <a:t> trumpet comes the 2</a:t>
            </a:r>
            <a:r>
              <a:rPr lang="en-US" baseline="30000" dirty="0" smtClean="0"/>
              <a:t>nd</a:t>
            </a:r>
            <a:r>
              <a:rPr lang="en-US" dirty="0" smtClean="0"/>
              <a:t> Woe, before the 7</a:t>
            </a:r>
            <a:r>
              <a:rPr lang="en-US" baseline="30000" dirty="0" smtClean="0"/>
              <a:t>th</a:t>
            </a:r>
            <a:r>
              <a:rPr lang="en-US" dirty="0" smtClean="0"/>
              <a:t> trumpet is blown. PIVOTAL POINT in time line.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Rev. 6-16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053977"/>
              </p:ext>
            </p:extLst>
          </p:nvPr>
        </p:nvGraphicFramePr>
        <p:xfrm>
          <a:off x="152400" y="76200"/>
          <a:ext cx="8763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Acrobat Document" r:id="rId3" imgW="8029326" imgH="5838471" progId="AcroExch.Document.DC">
                  <p:embed/>
                </p:oleObj>
              </mc:Choice>
              <mc:Fallback>
                <p:oleObj name="Acrobat Document" r:id="rId3" imgW="8029326" imgH="58384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"/>
                        <a:ext cx="87630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1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Trumpet brings in the 3</a:t>
            </a:r>
            <a:r>
              <a:rPr lang="en-US" baseline="30000" dirty="0" smtClean="0"/>
              <a:t>rd</a:t>
            </a:r>
            <a:r>
              <a:rPr lang="en-US" dirty="0" smtClean="0"/>
              <a:t> Woe (11:15)</a:t>
            </a:r>
          </a:p>
          <a:p>
            <a:r>
              <a:rPr lang="en-US" dirty="0" smtClean="0"/>
              <a:t>Mystery of God is finished</a:t>
            </a:r>
          </a:p>
          <a:p>
            <a:r>
              <a:rPr lang="en-US" dirty="0" smtClean="0"/>
              <a:t>War in heaven</a:t>
            </a:r>
          </a:p>
          <a:p>
            <a:r>
              <a:rPr lang="en-US" dirty="0" smtClean="0"/>
              <a:t>144,000 now in heaven (Rev. 14)</a:t>
            </a:r>
          </a:p>
          <a:p>
            <a:r>
              <a:rPr lang="en-US" dirty="0"/>
              <a:t>Satan is cast down (12:7-9)</a:t>
            </a:r>
          </a:p>
          <a:p>
            <a:r>
              <a:rPr lang="en-US" dirty="0" smtClean="0"/>
              <a:t>He empowers the beast, the king, or prince of Revelation and Daniel</a:t>
            </a:r>
          </a:p>
          <a:p>
            <a:r>
              <a:rPr lang="en-US" dirty="0" smtClean="0"/>
              <a:t>Ten kings give their power to this king</a:t>
            </a:r>
          </a:p>
          <a:p>
            <a:r>
              <a:rPr lang="en-US" dirty="0" smtClean="0"/>
              <a:t>King, then breaks his covenant with Israel</a:t>
            </a:r>
          </a:p>
          <a:p>
            <a:r>
              <a:rPr lang="en-US" dirty="0" smtClean="0"/>
              <a:t>Abomination of Desolation takes his seat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Trumpet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7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10482"/>
              </p:ext>
            </p:extLst>
          </p:nvPr>
        </p:nvGraphicFramePr>
        <p:xfrm>
          <a:off x="152400" y="76200"/>
          <a:ext cx="8763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Acrobat Document" r:id="rId3" imgW="8029326" imgH="5838471" progId="AcroExch.Document.DC">
                  <p:embed/>
                </p:oleObj>
              </mc:Choice>
              <mc:Fallback>
                <p:oleObj name="Acrobat Document" r:id="rId3" imgW="8029326" imgH="583847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76200"/>
                        <a:ext cx="8763000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7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Woman flees (Rev.12:14)</a:t>
            </a:r>
          </a:p>
          <a:p>
            <a:r>
              <a:rPr lang="en-US" b="1" dirty="0" smtClean="0"/>
              <a:t>Matt. 24:29-30 </a:t>
            </a:r>
            <a:r>
              <a:rPr lang="en-US" dirty="0" smtClean="0"/>
              <a:t>Great tribulation begins and lasts until Christ’s 2</a:t>
            </a:r>
            <a:r>
              <a:rPr lang="en-US" baseline="30000" dirty="0" smtClean="0"/>
              <a:t>nd</a:t>
            </a:r>
            <a:r>
              <a:rPr lang="en-US" dirty="0" smtClean="0"/>
              <a:t> coming</a:t>
            </a:r>
          </a:p>
          <a:p>
            <a:r>
              <a:rPr lang="en-US" dirty="0" smtClean="0"/>
              <a:t>The king/beast makes war with the saints for 3 ½ years and overpowers them (Rev. 13:7)</a:t>
            </a:r>
          </a:p>
          <a:p>
            <a:r>
              <a:rPr lang="en-US" dirty="0" smtClean="0"/>
              <a:t>Rev. 16 The bowls of God’s wrath begin to be poured on this kingdom</a:t>
            </a:r>
          </a:p>
          <a:p>
            <a:r>
              <a:rPr lang="en-US" dirty="0" smtClean="0"/>
              <a:t>Unbelievers receive the mark of the beast to buy and sell (Rev. 13)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3 ½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13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</TotalTime>
  <Words>516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Concourse</vt:lpstr>
      <vt:lpstr>Acrobat Document</vt:lpstr>
      <vt:lpstr>Revelation Part 3</vt:lpstr>
      <vt:lpstr>Chronological Time Line</vt:lpstr>
      <vt:lpstr>PowerPoint Presentation</vt:lpstr>
      <vt:lpstr>Chronological Time Line</vt:lpstr>
      <vt:lpstr>Rev. 6-16</vt:lpstr>
      <vt:lpstr>PowerPoint Presentation</vt:lpstr>
      <vt:lpstr>7th Trumpet</vt:lpstr>
      <vt:lpstr>PowerPoint Presentation</vt:lpstr>
      <vt:lpstr>Last 3 ½ years</vt:lpstr>
      <vt:lpstr>PowerPoint Presentation</vt:lpstr>
      <vt:lpstr>2 Thessalonians Daniel 12</vt:lpstr>
      <vt:lpstr>Millennium  Christ’s 2nd Coming</vt:lpstr>
      <vt:lpstr>After the Millennium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Part 3</dc:title>
  <dc:creator>Jenny Goins</dc:creator>
  <cp:lastModifiedBy>Jenny Goins</cp:lastModifiedBy>
  <cp:revision>21</cp:revision>
  <dcterms:created xsi:type="dcterms:W3CDTF">2017-04-12T12:16:58Z</dcterms:created>
  <dcterms:modified xsi:type="dcterms:W3CDTF">2017-04-12T19:45:19Z</dcterms:modified>
</cp:coreProperties>
</file>