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9DDEEF-C4C7-48D0-8366-2E18F093B528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5B611B-D05F-4566-AB8D-68349556DE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477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One purpose of Gentile salvation is to make Israel jealous, leading to its salvation</a:t>
            </a:r>
          </a:p>
          <a:p>
            <a:r>
              <a:rPr lang="en-US" dirty="0" smtClean="0"/>
              <a:t>Israel’s fulfillment and acceptance is called “life from the dead”</a:t>
            </a:r>
          </a:p>
          <a:p>
            <a:r>
              <a:rPr lang="en-US" dirty="0" smtClean="0"/>
              <a:t>A lump of dough: Jews    Holy</a:t>
            </a:r>
          </a:p>
          <a:p>
            <a:r>
              <a:rPr lang="en-US" dirty="0" smtClean="0"/>
              <a:t>Root and branches   Root holy, branches holy</a:t>
            </a:r>
          </a:p>
          <a:p>
            <a:r>
              <a:rPr lang="en-US" dirty="0" smtClean="0"/>
              <a:t>Some branches broken off because of unbelief: but they CAN be grafted back in</a:t>
            </a:r>
          </a:p>
          <a:p>
            <a:r>
              <a:rPr lang="en-US" dirty="0" smtClean="0"/>
              <a:t>Wild olive branch/shoot = Gentiles</a:t>
            </a:r>
          </a:p>
          <a:p>
            <a:r>
              <a:rPr lang="en-US" dirty="0" smtClean="0"/>
              <a:t>Continue in unbelief: Cut OFF don’t be arrogant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11:11-15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69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Mystery: a partial hardening has happened</a:t>
            </a:r>
          </a:p>
          <a:p>
            <a:r>
              <a:rPr lang="en-US" dirty="0" smtClean="0"/>
              <a:t>Lasts until the </a:t>
            </a:r>
            <a:r>
              <a:rPr lang="en-US" b="1" dirty="0" smtClean="0"/>
              <a:t>fullness of the Gentiles comes</a:t>
            </a:r>
          </a:p>
          <a:p>
            <a:r>
              <a:rPr lang="en-US" dirty="0" smtClean="0"/>
              <a:t>ALL Israel will be saved</a:t>
            </a:r>
          </a:p>
          <a:p>
            <a:r>
              <a:rPr lang="en-US" dirty="0" smtClean="0"/>
              <a:t>Deliverer will come from Zion</a:t>
            </a:r>
          </a:p>
          <a:p>
            <a:r>
              <a:rPr lang="en-US" dirty="0" smtClean="0"/>
              <a:t>He will remove ungodliness from Jacob</a:t>
            </a:r>
          </a:p>
          <a:p>
            <a:r>
              <a:rPr lang="en-US" dirty="0" smtClean="0"/>
              <a:t>God’s covenant with them when He takes away their sin (not just covers it)</a:t>
            </a:r>
          </a:p>
          <a:p>
            <a:r>
              <a:rPr lang="en-US" b="1" dirty="0" smtClean="0"/>
              <a:t>Zech. 13:7-9</a:t>
            </a:r>
            <a:r>
              <a:rPr lang="en-US" dirty="0" smtClean="0"/>
              <a:t> Israel will be cut off and perish but 1/3 will be left to be refined and tested</a:t>
            </a:r>
          </a:p>
          <a:p>
            <a:r>
              <a:rPr lang="en-US" b="1" dirty="0" smtClean="0"/>
              <a:t>Happens at the 2nd coming of Christ/Daniel’s 70</a:t>
            </a:r>
            <a:r>
              <a:rPr lang="en-US" b="1" baseline="30000" dirty="0" smtClean="0"/>
              <a:t>th</a:t>
            </a:r>
            <a:r>
              <a:rPr lang="en-US" b="1" dirty="0" smtClean="0"/>
              <a:t> week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11:25-32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39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the same as the fullness of the Gentiles</a:t>
            </a:r>
          </a:p>
          <a:p>
            <a:r>
              <a:rPr lang="en-US" dirty="0" smtClean="0"/>
              <a:t>The Jews NOW seem to be enemies of the gospel, but they’re still God’s chosen nation</a:t>
            </a:r>
          </a:p>
          <a:p>
            <a:r>
              <a:rPr lang="en-US" dirty="0" smtClean="0"/>
              <a:t>He will still show mercy to them as a whole</a:t>
            </a:r>
          </a:p>
          <a:p>
            <a:r>
              <a:rPr lang="en-US" dirty="0" smtClean="0"/>
              <a:t>Because </a:t>
            </a:r>
            <a:r>
              <a:rPr lang="en-US" b="1" dirty="0" smtClean="0"/>
              <a:t>ALL</a:t>
            </a:r>
            <a:r>
              <a:rPr lang="en-US" dirty="0" smtClean="0"/>
              <a:t> Jews and Gentiles have been disobedient, </a:t>
            </a:r>
            <a:r>
              <a:rPr lang="en-US" b="1" dirty="0" smtClean="0"/>
              <a:t>ALL</a:t>
            </a:r>
            <a:r>
              <a:rPr lang="en-US" dirty="0" smtClean="0"/>
              <a:t> need His mercy</a:t>
            </a:r>
          </a:p>
          <a:p>
            <a:r>
              <a:rPr lang="en-US" dirty="0" smtClean="0"/>
              <a:t>God’s wisdom, knowledge and judgments are too deep for man to understand.</a:t>
            </a:r>
          </a:p>
          <a:p>
            <a:r>
              <a:rPr lang="en-US" dirty="0" smtClean="0"/>
              <a:t>HE is the source of all and the only one to receive glory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of the Gentiles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1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Cor. 15 defines the gospel</a:t>
            </a:r>
          </a:p>
          <a:p>
            <a:r>
              <a:rPr lang="en-US" dirty="0" smtClean="0"/>
              <a:t>Christ died for our sins, according to the Scriptures </a:t>
            </a:r>
          </a:p>
          <a:p>
            <a:r>
              <a:rPr lang="en-US" dirty="0" smtClean="0"/>
              <a:t>His burial was proof of His death</a:t>
            </a:r>
          </a:p>
          <a:p>
            <a:r>
              <a:rPr lang="en-US" dirty="0" smtClean="0"/>
              <a:t>He was raised the 3</a:t>
            </a:r>
            <a:r>
              <a:rPr lang="en-US" baseline="30000" dirty="0" smtClean="0"/>
              <a:t>rd</a:t>
            </a:r>
            <a:r>
              <a:rPr lang="en-US" dirty="0" smtClean="0"/>
              <a:t> day according to the Scriptures</a:t>
            </a:r>
          </a:p>
          <a:p>
            <a:r>
              <a:rPr lang="en-US" dirty="0" smtClean="0"/>
              <a:t>His appearances prove His bodily resurrection</a:t>
            </a:r>
          </a:p>
          <a:p>
            <a:r>
              <a:rPr lang="en-US" dirty="0" smtClean="0"/>
              <a:t>He appeared to over 500 at one time!</a:t>
            </a:r>
          </a:p>
          <a:p>
            <a:r>
              <a:rPr lang="en-US" dirty="0" smtClean="0"/>
              <a:t>People need to hear the gospel: It is their only hope in this world; the only TRUTH there is.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60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Luke 21:20-24</a:t>
            </a:r>
          </a:p>
          <a:p>
            <a:r>
              <a:rPr lang="en-US" dirty="0" smtClean="0"/>
              <a:t>Jerusalem surrounded by armies  vs. 20</a:t>
            </a:r>
          </a:p>
          <a:p>
            <a:r>
              <a:rPr lang="en-US" dirty="0" smtClean="0"/>
              <a:t>Its desolation is near   vs. 20</a:t>
            </a:r>
          </a:p>
          <a:p>
            <a:r>
              <a:rPr lang="en-US" dirty="0" smtClean="0"/>
              <a:t>People are to flee from the city   vs. 21</a:t>
            </a:r>
          </a:p>
          <a:p>
            <a:r>
              <a:rPr lang="en-US" dirty="0" smtClean="0"/>
              <a:t>Days of vengeance to fulfill what is written</a:t>
            </a:r>
          </a:p>
          <a:p>
            <a:r>
              <a:rPr lang="en-US" dirty="0" smtClean="0"/>
              <a:t>Great distress on the land/earth   vs. 23</a:t>
            </a:r>
          </a:p>
          <a:p>
            <a:r>
              <a:rPr lang="en-US" dirty="0" smtClean="0"/>
              <a:t>Wrath on this people, the Jews   vs. 23</a:t>
            </a:r>
          </a:p>
          <a:p>
            <a:r>
              <a:rPr lang="en-US" dirty="0" smtClean="0"/>
              <a:t>Fall by the sword/captive to nations      vs. 24</a:t>
            </a:r>
          </a:p>
          <a:p>
            <a:r>
              <a:rPr lang="en-US" dirty="0" smtClean="0"/>
              <a:t>Will be trampled underfoot by the Gentiles</a:t>
            </a:r>
          </a:p>
          <a:p>
            <a:r>
              <a:rPr lang="en-US" dirty="0" smtClean="0"/>
              <a:t>UNTIL: the times of the Gentiles are fulfilled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Times of the Gentiles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4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JUST BEFORE </a:t>
            </a:r>
            <a:r>
              <a:rPr lang="en-US" dirty="0" smtClean="0"/>
              <a:t>Jesus’ 2</a:t>
            </a:r>
            <a:r>
              <a:rPr lang="en-US" baseline="30000" dirty="0" smtClean="0"/>
              <a:t>nd</a:t>
            </a:r>
            <a:r>
              <a:rPr lang="en-US" dirty="0" smtClean="0"/>
              <a:t> coming</a:t>
            </a:r>
          </a:p>
          <a:p>
            <a:r>
              <a:rPr lang="en-US" dirty="0" smtClean="0"/>
              <a:t>Signs in sun, moon, and stars  vs. 25</a:t>
            </a:r>
          </a:p>
          <a:p>
            <a:r>
              <a:rPr lang="en-US" dirty="0" smtClean="0"/>
              <a:t>Dismay/distress among nations on earth </a:t>
            </a:r>
          </a:p>
          <a:p>
            <a:r>
              <a:rPr lang="en-US" dirty="0" smtClean="0"/>
              <a:t>Perplexity at the sea and waves   vs. 25</a:t>
            </a:r>
          </a:p>
          <a:p>
            <a:r>
              <a:rPr lang="en-US" dirty="0" smtClean="0"/>
              <a:t>Men fainting from fear and expectation vs. 26</a:t>
            </a:r>
          </a:p>
          <a:p>
            <a:r>
              <a:rPr lang="en-US" dirty="0" smtClean="0"/>
              <a:t>The powers of the heavens shaken  vs. 26</a:t>
            </a:r>
          </a:p>
          <a:p>
            <a:r>
              <a:rPr lang="en-US" b="1" dirty="0" smtClean="0"/>
              <a:t>TIMES OF THE GENTILES:</a:t>
            </a:r>
          </a:p>
          <a:p>
            <a:r>
              <a:rPr lang="en-US" dirty="0" smtClean="0"/>
              <a:t>Some think: 70 A.D.</a:t>
            </a:r>
          </a:p>
          <a:p>
            <a:r>
              <a:rPr lang="en-US" dirty="0" smtClean="0"/>
              <a:t>Some think: 586 B.C.</a:t>
            </a:r>
          </a:p>
          <a:p>
            <a:r>
              <a:rPr lang="en-US" dirty="0" smtClean="0"/>
              <a:t>Lasts until Jesus’ 2</a:t>
            </a:r>
            <a:r>
              <a:rPr lang="en-US" baseline="30000" dirty="0" smtClean="0"/>
              <a:t>nd</a:t>
            </a:r>
            <a:r>
              <a:rPr lang="en-US" dirty="0" smtClean="0"/>
              <a:t> coming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21:25-28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7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the kingdom of heaven   vs. 2</a:t>
            </a:r>
          </a:p>
          <a:p>
            <a:r>
              <a:rPr lang="en-US" dirty="0" smtClean="0"/>
              <a:t>Parable about the chief priests and elders of Israel</a:t>
            </a:r>
          </a:p>
          <a:p>
            <a:r>
              <a:rPr lang="en-US" dirty="0" smtClean="0"/>
              <a:t>As the religious leaders, they should have been prepared for the kingdom</a:t>
            </a:r>
          </a:p>
          <a:p>
            <a:r>
              <a:rPr lang="en-US" dirty="0" smtClean="0"/>
              <a:t>Kingdom (vineyard) would be taken away from them (vine growers)</a:t>
            </a:r>
          </a:p>
          <a:p>
            <a:r>
              <a:rPr lang="en-US" dirty="0" smtClean="0"/>
              <a:t>Given to sinners (Gentiles) who repented and bore fruit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Matt. 21:33-46  Parable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king who gave a wedding feast for His son    King is God the Father</a:t>
            </a:r>
          </a:p>
          <a:p>
            <a:r>
              <a:rPr lang="en-US" dirty="0" smtClean="0"/>
              <a:t>The Jews, Israel, were the invited guests</a:t>
            </a:r>
          </a:p>
          <a:p>
            <a:r>
              <a:rPr lang="en-US" dirty="0" smtClean="0"/>
              <a:t>They were unwilling to come</a:t>
            </a:r>
          </a:p>
          <a:p>
            <a:r>
              <a:rPr lang="en-US" dirty="0" smtClean="0"/>
              <a:t>King’s slaves were the prophets</a:t>
            </a:r>
          </a:p>
          <a:p>
            <a:r>
              <a:rPr lang="en-US" dirty="0" smtClean="0"/>
              <a:t>King sent armies to destroy these “murderers” and set their city on fire    70 A.D. Romans</a:t>
            </a:r>
          </a:p>
          <a:p>
            <a:r>
              <a:rPr lang="en-US" dirty="0" smtClean="0"/>
              <a:t>Others were invited – Gentiles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Matt. 22:1-14  Parable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a part, one had to be dressed properly</a:t>
            </a:r>
          </a:p>
          <a:p>
            <a:r>
              <a:rPr lang="en-US" dirty="0"/>
              <a:t>Rev. 3:4-5,18; 4:4; 6:11; 7:9, 13-14; 19:8,14</a:t>
            </a:r>
          </a:p>
          <a:p>
            <a:r>
              <a:rPr lang="en-US" dirty="0"/>
              <a:t>The bride of the Lamb clothed herself in fine linen, the righteous acts of the saints.</a:t>
            </a:r>
          </a:p>
          <a:p>
            <a:r>
              <a:rPr lang="en-US" dirty="0" smtClean="0"/>
              <a:t>“Many are called, but few are chosen”</a:t>
            </a:r>
          </a:p>
          <a:p>
            <a:r>
              <a:rPr lang="en-US" dirty="0" smtClean="0"/>
              <a:t>Many were invited to the wedding feast</a:t>
            </a:r>
          </a:p>
          <a:p>
            <a:r>
              <a:rPr lang="en-US" dirty="0" smtClean="0"/>
              <a:t>Few came – they were the chosen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Matt. 22:1-14 Parable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has </a:t>
            </a:r>
            <a:r>
              <a:rPr lang="en-US" b="1" dirty="0" smtClean="0"/>
              <a:t>NOT</a:t>
            </a:r>
            <a:r>
              <a:rPr lang="en-US" dirty="0" smtClean="0"/>
              <a:t> rejected His people  vs. 1-2</a:t>
            </a:r>
          </a:p>
          <a:p>
            <a:r>
              <a:rPr lang="en-US" dirty="0" smtClean="0"/>
              <a:t>Old Testament example of the present remnant  vs. 5</a:t>
            </a:r>
          </a:p>
          <a:p>
            <a:r>
              <a:rPr lang="en-US" dirty="0" smtClean="0"/>
              <a:t>Elijah told God he was the only one left</a:t>
            </a:r>
          </a:p>
          <a:p>
            <a:r>
              <a:rPr lang="en-US" dirty="0" smtClean="0"/>
              <a:t>Lord said He had kept for Himself 7,000</a:t>
            </a:r>
          </a:p>
          <a:p>
            <a:r>
              <a:rPr lang="en-US" dirty="0" smtClean="0"/>
              <a:t>Israel did not recognize the time of her visitation (before 70 A.D.)</a:t>
            </a:r>
          </a:p>
          <a:p>
            <a:r>
              <a:rPr lang="en-US" dirty="0" smtClean="0"/>
              <a:t>Israel did not obtain the kingdom by works of the Law, but by the grace of God’s choice</a:t>
            </a:r>
          </a:p>
          <a:p>
            <a:r>
              <a:rPr lang="en-US" dirty="0" smtClean="0"/>
              <a:t>John 1:11-12 He came unto His own, but…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11:1-10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95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 did not stumble so as to fall, did they?</a:t>
            </a:r>
          </a:p>
          <a:p>
            <a:r>
              <a:rPr lang="en-US" dirty="0" smtClean="0"/>
              <a:t>Fall: to fail of participating in, miss a sharing in the Messianic salvation; sin.</a:t>
            </a:r>
          </a:p>
          <a:p>
            <a:r>
              <a:rPr lang="en-US" dirty="0" smtClean="0"/>
              <a:t>Not permanently, no. God has not rejected His people Israel</a:t>
            </a:r>
          </a:p>
          <a:p>
            <a:r>
              <a:rPr lang="en-US" b="1" dirty="0" smtClean="0"/>
              <a:t>Their</a:t>
            </a:r>
            <a:r>
              <a:rPr lang="en-US" dirty="0" smtClean="0"/>
              <a:t> temporal rejection is </a:t>
            </a:r>
            <a:r>
              <a:rPr lang="en-US" b="1" dirty="0" smtClean="0"/>
              <a:t>OUR</a:t>
            </a:r>
            <a:r>
              <a:rPr lang="en-US" dirty="0" smtClean="0"/>
              <a:t> salvation</a:t>
            </a:r>
          </a:p>
          <a:p>
            <a:r>
              <a:rPr lang="en-US" b="1" dirty="0" smtClean="0"/>
              <a:t>Rom. 1:16  </a:t>
            </a:r>
            <a:r>
              <a:rPr lang="en-US" dirty="0" smtClean="0"/>
              <a:t>Gospel came to the Jew first</a:t>
            </a:r>
          </a:p>
          <a:p>
            <a:r>
              <a:rPr lang="en-US" b="1" dirty="0" smtClean="0"/>
              <a:t>Matt. 10 </a:t>
            </a:r>
            <a:r>
              <a:rPr lang="en-US" dirty="0" smtClean="0"/>
              <a:t>Jesus came to the lost sheep/Israel</a:t>
            </a:r>
          </a:p>
          <a:p>
            <a:r>
              <a:rPr lang="en-US" dirty="0" smtClean="0"/>
              <a:t>When the Jewish nation rejected the gospel, it went to the Gentiles.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11:11-15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34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Acts 11  </a:t>
            </a:r>
            <a:r>
              <a:rPr lang="en-US" dirty="0" smtClean="0"/>
              <a:t>First account of a group of Gentiles believing the gospel</a:t>
            </a:r>
          </a:p>
          <a:p>
            <a:r>
              <a:rPr lang="en-US" b="1" dirty="0" smtClean="0"/>
              <a:t>John 10 </a:t>
            </a:r>
            <a:r>
              <a:rPr lang="en-US" dirty="0" smtClean="0"/>
              <a:t>Jesus said He has other sheep</a:t>
            </a:r>
          </a:p>
          <a:p>
            <a:r>
              <a:rPr lang="en-US" b="1" dirty="0" smtClean="0"/>
              <a:t>Eph. 2 </a:t>
            </a:r>
            <a:r>
              <a:rPr lang="en-US" dirty="0" smtClean="0"/>
              <a:t>No distinction between Jew and Gentile in the church: one body of Christ</a:t>
            </a:r>
          </a:p>
          <a:p>
            <a:r>
              <a:rPr lang="en-US" b="1" dirty="0" smtClean="0"/>
              <a:t>Gal. 3 </a:t>
            </a:r>
            <a:r>
              <a:rPr lang="en-US" dirty="0" smtClean="0"/>
              <a:t>God told Abraham about salvation to the Gentiles: It was always part of His plan</a:t>
            </a:r>
          </a:p>
          <a:p>
            <a:r>
              <a:rPr lang="en-US" b="1" dirty="0" smtClean="0"/>
              <a:t>Acts 9</a:t>
            </a:r>
            <a:r>
              <a:rPr lang="en-US" dirty="0" smtClean="0"/>
              <a:t> Paul was to take Jesus’ name to Gentiles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4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</TotalTime>
  <Words>887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Revelation Part 3</vt:lpstr>
      <vt:lpstr>The Times of the Gentiles</vt:lpstr>
      <vt:lpstr>Luke 21:25-28</vt:lpstr>
      <vt:lpstr>Matt. 21:33-46  Parable</vt:lpstr>
      <vt:lpstr>Matt. 22:1-14  Parable</vt:lpstr>
      <vt:lpstr>Matt. 22:1-14 Parable</vt:lpstr>
      <vt:lpstr>Romans 11:1-10</vt:lpstr>
      <vt:lpstr>Romans 11:11-15</vt:lpstr>
      <vt:lpstr>Cross References</vt:lpstr>
      <vt:lpstr>Romans 11:11-15</vt:lpstr>
      <vt:lpstr>Romans 11:25-32</vt:lpstr>
      <vt:lpstr>Times of the Gentiles</vt:lpstr>
      <vt:lpstr>Application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3</dc:title>
  <dc:creator>Jenny Goins</dc:creator>
  <cp:lastModifiedBy>Jenny Goins</cp:lastModifiedBy>
  <cp:revision>18</cp:revision>
  <dcterms:created xsi:type="dcterms:W3CDTF">2017-03-14T19:56:09Z</dcterms:created>
  <dcterms:modified xsi:type="dcterms:W3CDTF">2017-03-14T20:52:48Z</dcterms:modified>
</cp:coreProperties>
</file>