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CFA14F-60DF-42BA-ADBE-ECD71203D0C8}" type="datetimeFigureOut">
              <a:rPr lang="en-US" smtClean="0"/>
              <a:t>3/8/2017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63E07E5-A275-41A1-9841-E5077176A2D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Revelation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72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Vs. 28-36</a:t>
            </a:r>
          </a:p>
          <a:p>
            <a:r>
              <a:rPr lang="en-US" b="1" dirty="0" smtClean="0"/>
              <a:t>“Is Near”</a:t>
            </a:r>
          </a:p>
          <a:p>
            <a:r>
              <a:rPr lang="en-US" dirty="0" smtClean="0"/>
              <a:t>Vs. 8  The time</a:t>
            </a:r>
          </a:p>
          <a:p>
            <a:r>
              <a:rPr lang="en-US" dirty="0" smtClean="0"/>
              <a:t>Vs. 20  Desolation of Jerusalem</a:t>
            </a:r>
          </a:p>
          <a:p>
            <a:r>
              <a:rPr lang="en-US" dirty="0" smtClean="0"/>
              <a:t>Vs. 28  Your Redemption</a:t>
            </a:r>
          </a:p>
          <a:p>
            <a:r>
              <a:rPr lang="en-US" dirty="0" smtClean="0"/>
              <a:t>Vs. 30  Summer</a:t>
            </a:r>
          </a:p>
          <a:p>
            <a:r>
              <a:rPr lang="en-US" dirty="0" smtClean="0"/>
              <a:t>Vs. 31  Kingdom of God</a:t>
            </a:r>
          </a:p>
          <a:p>
            <a:r>
              <a:rPr lang="en-US" dirty="0" smtClean="0"/>
              <a:t>Vs. 33 says heaven and earth </a:t>
            </a:r>
            <a:r>
              <a:rPr lang="en-US" b="1" dirty="0" smtClean="0"/>
              <a:t>WILL</a:t>
            </a:r>
            <a:r>
              <a:rPr lang="en-US" dirty="0" smtClean="0"/>
              <a:t> pass away</a:t>
            </a:r>
          </a:p>
          <a:p>
            <a:r>
              <a:rPr lang="en-US" b="1" dirty="0" smtClean="0"/>
              <a:t>Rev. 20:11 </a:t>
            </a:r>
            <a:r>
              <a:rPr lang="en-US" dirty="0" smtClean="0"/>
              <a:t>says earth and heaven fled from the One who sat on the throne: no place was found for them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29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be misled  (8)</a:t>
            </a:r>
          </a:p>
          <a:p>
            <a:r>
              <a:rPr lang="en-US" dirty="0" smtClean="0"/>
              <a:t>Don’t go after false prophets (8)</a:t>
            </a:r>
          </a:p>
          <a:p>
            <a:r>
              <a:rPr lang="en-US" dirty="0" smtClean="0"/>
              <a:t>Don’t be terrified   (9)</a:t>
            </a:r>
          </a:p>
          <a:p>
            <a:r>
              <a:rPr lang="en-US" dirty="0" smtClean="0"/>
              <a:t>Make up your mind NOT to prepare before hand to defend yourselves  (14)</a:t>
            </a:r>
          </a:p>
          <a:p>
            <a:r>
              <a:rPr lang="en-US" dirty="0" smtClean="0"/>
              <a:t>By your endurance you gain your lives (19)</a:t>
            </a:r>
          </a:p>
          <a:p>
            <a:r>
              <a:rPr lang="en-US" dirty="0" smtClean="0"/>
              <a:t>Recognize that Jerusalem’s desolation is near (20)</a:t>
            </a:r>
          </a:p>
          <a:p>
            <a:r>
              <a:rPr lang="en-US" dirty="0" smtClean="0"/>
              <a:t>Straighten up and lift up your heads when these things take place  (28)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in Luke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00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Recognize that the kingdom of God is near (31)</a:t>
            </a:r>
          </a:p>
          <a:p>
            <a:r>
              <a:rPr lang="en-US" dirty="0" smtClean="0"/>
              <a:t>Be on guard so that your hearts will not be weighted down (34)</a:t>
            </a:r>
          </a:p>
          <a:p>
            <a:r>
              <a:rPr lang="en-US" dirty="0" smtClean="0"/>
              <a:t>Keep on the alert at ALL times (36)</a:t>
            </a:r>
          </a:p>
          <a:p>
            <a:r>
              <a:rPr lang="en-US" dirty="0" smtClean="0"/>
              <a:t>Pray – that you may have strength to escape all these things and to stand before the Son of Man (36)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in Luke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60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 be led astray    </a:t>
            </a:r>
            <a:r>
              <a:rPr lang="en-US" b="1" dirty="0" smtClean="0"/>
              <a:t>STAND FIRM</a:t>
            </a:r>
          </a:p>
          <a:p>
            <a:r>
              <a:rPr lang="en-US" dirty="0" smtClean="0"/>
              <a:t>Do not be frightened  </a:t>
            </a:r>
            <a:r>
              <a:rPr lang="en-US" b="1" dirty="0" smtClean="0"/>
              <a:t>Perfect love casts out fear</a:t>
            </a:r>
          </a:p>
          <a:p>
            <a:r>
              <a:rPr lang="en-US" b="1" dirty="0" smtClean="0"/>
              <a:t>Recognize!  Because you’ve studied to show yourself approved unto God. </a:t>
            </a:r>
          </a:p>
          <a:p>
            <a:r>
              <a:rPr lang="en-US" dirty="0" smtClean="0"/>
              <a:t>Be on your guard!!!  Guard your heart!!</a:t>
            </a:r>
          </a:p>
          <a:p>
            <a:r>
              <a:rPr lang="en-US" dirty="0" smtClean="0"/>
              <a:t>Pray that you may endure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01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Jesus’ triumphal entry into Jerusalem</a:t>
            </a:r>
          </a:p>
          <a:p>
            <a:r>
              <a:rPr lang="en-US" dirty="0" smtClean="0"/>
              <a:t>Palm Sunday</a:t>
            </a:r>
          </a:p>
          <a:p>
            <a:r>
              <a:rPr lang="en-US" dirty="0" smtClean="0"/>
              <a:t>One week before His death</a:t>
            </a:r>
          </a:p>
          <a:p>
            <a:r>
              <a:rPr lang="en-US" dirty="0" smtClean="0"/>
              <a:t>Called the King who comes in the name of the Lord</a:t>
            </a:r>
          </a:p>
          <a:p>
            <a:r>
              <a:rPr lang="en-US" dirty="0" smtClean="0"/>
              <a:t>Dan. 9:24 – 26a fulfilled</a:t>
            </a:r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19:28-40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77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Jesus wept over Jerusalem   Why?</a:t>
            </a:r>
          </a:p>
          <a:p>
            <a:r>
              <a:rPr lang="en-US" dirty="0" smtClean="0"/>
              <a:t>He knew the judgments that were coming</a:t>
            </a:r>
          </a:p>
          <a:p>
            <a:r>
              <a:rPr lang="en-US" dirty="0" smtClean="0"/>
              <a:t>Israel did not recognize the time of her visitation.</a:t>
            </a:r>
          </a:p>
          <a:p>
            <a:r>
              <a:rPr lang="en-US" dirty="0" smtClean="0"/>
              <a:t>Visitation of what?    Messiah</a:t>
            </a:r>
          </a:p>
          <a:p>
            <a:r>
              <a:rPr lang="en-US" dirty="0" smtClean="0"/>
              <a:t>It had been hidden from their eyes</a:t>
            </a:r>
          </a:p>
          <a:p>
            <a:r>
              <a:rPr lang="en-US" dirty="0" smtClean="0"/>
              <a:t>By whom? Not by God!!!!</a:t>
            </a:r>
          </a:p>
          <a:p>
            <a:r>
              <a:rPr lang="en-US" dirty="0" smtClean="0"/>
              <a:t>In A.D. 70 the Romans destroyed Jerusalem</a:t>
            </a:r>
          </a:p>
          <a:p>
            <a:r>
              <a:rPr lang="en-US" dirty="0" smtClean="0"/>
              <a:t>Not a nation again until 1948</a:t>
            </a:r>
          </a:p>
          <a:p>
            <a:r>
              <a:rPr lang="en-US" dirty="0" smtClean="0"/>
              <a:t>Dan. 9:24-26a  Messiah/anointed one would come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19:41-44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72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Vs. 1-11   Speaking to Jesus’ disciples as they admired the beauty of the Temple</a:t>
            </a:r>
          </a:p>
          <a:p>
            <a:r>
              <a:rPr lang="en-US" dirty="0" smtClean="0"/>
              <a:t>Told them it would be torn down</a:t>
            </a:r>
          </a:p>
          <a:p>
            <a:r>
              <a:rPr lang="en-US" dirty="0" smtClean="0"/>
              <a:t>This occurred in A.D. 70</a:t>
            </a:r>
          </a:p>
          <a:p>
            <a:r>
              <a:rPr lang="en-US" dirty="0" smtClean="0"/>
              <a:t>Teacher….What will be the sign?   When?</a:t>
            </a:r>
          </a:p>
          <a:p>
            <a:r>
              <a:rPr lang="en-US" dirty="0" smtClean="0"/>
              <a:t>Warning:  Do not be misled</a:t>
            </a:r>
          </a:p>
          <a:p>
            <a:r>
              <a:rPr lang="en-US" dirty="0" smtClean="0"/>
              <a:t>Instruction: Do not go after false Christs</a:t>
            </a:r>
          </a:p>
          <a:p>
            <a:r>
              <a:rPr lang="en-US" dirty="0" smtClean="0"/>
              <a:t>Do not be terrified</a:t>
            </a:r>
          </a:p>
          <a:p>
            <a:r>
              <a:rPr lang="en-US" dirty="0" smtClean="0"/>
              <a:t>The end does not follow immediately</a:t>
            </a:r>
          </a:p>
          <a:p>
            <a:r>
              <a:rPr lang="en-US" dirty="0" smtClean="0"/>
              <a:t>Sounds like Matt. 24:2-7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47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Vs. 12-19 </a:t>
            </a:r>
            <a:r>
              <a:rPr lang="en-US" b="1" dirty="0" smtClean="0"/>
              <a:t>Before</a:t>
            </a:r>
            <a:r>
              <a:rPr lang="en-US" dirty="0" smtClean="0"/>
              <a:t> all these things….</a:t>
            </a:r>
          </a:p>
          <a:p>
            <a:r>
              <a:rPr lang="en-US" dirty="0" smtClean="0"/>
              <a:t>Now He speaks of the persecution of His disciples</a:t>
            </a:r>
          </a:p>
          <a:p>
            <a:r>
              <a:rPr lang="en-US" dirty="0" smtClean="0"/>
              <a:t>Delivered to the synagogues and prisons</a:t>
            </a:r>
          </a:p>
          <a:p>
            <a:r>
              <a:rPr lang="en-US" dirty="0" smtClean="0"/>
              <a:t>Brought up before kings and governors</a:t>
            </a:r>
          </a:p>
          <a:p>
            <a:r>
              <a:rPr lang="en-US" dirty="0" smtClean="0"/>
              <a:t>Betrayed by family and friends</a:t>
            </a:r>
          </a:p>
          <a:p>
            <a:r>
              <a:rPr lang="en-US" dirty="0" smtClean="0"/>
              <a:t>Some will be put to death</a:t>
            </a:r>
          </a:p>
          <a:p>
            <a:r>
              <a:rPr lang="en-US" dirty="0" smtClean="0"/>
              <a:t>This will be an opportunity for testimony</a:t>
            </a:r>
          </a:p>
          <a:p>
            <a:r>
              <a:rPr lang="en-US" dirty="0" smtClean="0"/>
              <a:t>Make up your minds: don’t defend yourselves</a:t>
            </a:r>
          </a:p>
          <a:p>
            <a:r>
              <a:rPr lang="en-US" dirty="0" smtClean="0"/>
              <a:t>By your endurance you gain eternal life</a:t>
            </a:r>
          </a:p>
          <a:p>
            <a:r>
              <a:rPr lang="en-US" dirty="0" smtClean="0"/>
              <a:t>I will give you utterance and wisdom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7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Vs. 20-24  Jerusalem’s desolation: Days of vengeance    A.D. 70</a:t>
            </a:r>
          </a:p>
          <a:p>
            <a:r>
              <a:rPr lang="en-US" dirty="0" smtClean="0"/>
              <a:t>Jesus answers vs. 7    When?</a:t>
            </a:r>
          </a:p>
          <a:p>
            <a:r>
              <a:rPr lang="en-US" dirty="0" smtClean="0"/>
              <a:t>Jerusalem is surrounded by armies</a:t>
            </a:r>
          </a:p>
          <a:p>
            <a:r>
              <a:rPr lang="en-US" dirty="0" smtClean="0"/>
              <a:t>Those in Judea, flee, in the city……..</a:t>
            </a:r>
          </a:p>
          <a:p>
            <a:r>
              <a:rPr lang="en-US" dirty="0" smtClean="0"/>
              <a:t>Why: Her desolation is near</a:t>
            </a:r>
          </a:p>
          <a:p>
            <a:r>
              <a:rPr lang="en-US" dirty="0" smtClean="0"/>
              <a:t>Why: She did not recognize the time of her visitation – His coming as Messiah (19:44)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8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21:23   Great distress upon the land</a:t>
            </a:r>
          </a:p>
          <a:p>
            <a:r>
              <a:rPr lang="en-US" dirty="0" smtClean="0"/>
              <a:t>21:23   Wrath upon the Jews</a:t>
            </a:r>
          </a:p>
          <a:p>
            <a:r>
              <a:rPr lang="en-US" dirty="0" smtClean="0"/>
              <a:t>21:24   Jews will fall by the sword</a:t>
            </a:r>
          </a:p>
          <a:p>
            <a:r>
              <a:rPr lang="en-US" dirty="0" smtClean="0"/>
              <a:t>21:24   Jews led captive into all the nations</a:t>
            </a:r>
          </a:p>
          <a:p>
            <a:r>
              <a:rPr lang="en-US" dirty="0"/>
              <a:t>This happened in A.D. 70</a:t>
            </a:r>
          </a:p>
          <a:p>
            <a:r>
              <a:rPr lang="en-US" dirty="0" smtClean="0"/>
              <a:t>21:24   Jerusalem trampled under foot by the Gentiles </a:t>
            </a:r>
            <a:r>
              <a:rPr lang="en-US" b="1" dirty="0" smtClean="0"/>
              <a:t>UNTIL</a:t>
            </a:r>
            <a:r>
              <a:rPr lang="en-US" dirty="0" smtClean="0"/>
              <a:t> the times of the Gentiles are fulfilled. (which is still happening)</a:t>
            </a:r>
          </a:p>
          <a:p>
            <a:r>
              <a:rPr lang="en-US" dirty="0" smtClean="0"/>
              <a:t>It does </a:t>
            </a:r>
            <a:r>
              <a:rPr lang="en-US" b="1" dirty="0" smtClean="0"/>
              <a:t>NOT</a:t>
            </a:r>
            <a:r>
              <a:rPr lang="en-US" dirty="0" smtClean="0"/>
              <a:t> happen like this in the end times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84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Vs. 15-16  Abomination of Desolation is their reason to flee to the mountains</a:t>
            </a:r>
          </a:p>
          <a:p>
            <a:r>
              <a:rPr lang="en-US" dirty="0" smtClean="0"/>
              <a:t>Vs. 21  A Great Tribulation such as has not occurred since the beginning of the world until now, nor ever will.</a:t>
            </a:r>
          </a:p>
          <a:p>
            <a:r>
              <a:rPr lang="en-US" dirty="0" smtClean="0"/>
              <a:t>Vs. 29  Immediately </a:t>
            </a:r>
            <a:r>
              <a:rPr lang="en-US" b="1" dirty="0" smtClean="0"/>
              <a:t>AFTER</a:t>
            </a:r>
            <a:r>
              <a:rPr lang="en-US" dirty="0" smtClean="0"/>
              <a:t> the Tribulation of those days, sun darkened, moon darkened….</a:t>
            </a:r>
          </a:p>
          <a:p>
            <a:r>
              <a:rPr lang="en-US" dirty="0" smtClean="0"/>
              <a:t>The coming of the Son of Man ends the Tribulation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Matthew 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334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 of the Gentiles lasts until the 2</a:t>
            </a:r>
            <a:r>
              <a:rPr lang="en-US" baseline="30000" dirty="0" smtClean="0"/>
              <a:t>nd</a:t>
            </a:r>
            <a:r>
              <a:rPr lang="en-US" dirty="0" smtClean="0"/>
              <a:t> coming, or The Son of Man comes</a:t>
            </a:r>
          </a:p>
          <a:p>
            <a:r>
              <a:rPr lang="en-US" dirty="0" smtClean="0"/>
              <a:t>Vs. 25-28  </a:t>
            </a:r>
          </a:p>
          <a:p>
            <a:r>
              <a:rPr lang="en-US" dirty="0" smtClean="0"/>
              <a:t>Signs in sun, moon, stars</a:t>
            </a:r>
          </a:p>
          <a:p>
            <a:r>
              <a:rPr lang="en-US" dirty="0" smtClean="0"/>
              <a:t>Dismay/distress among the nations</a:t>
            </a:r>
          </a:p>
          <a:p>
            <a:r>
              <a:rPr lang="en-US" dirty="0" smtClean="0"/>
              <a:t>Perplexity because of sea’s roaring and waves</a:t>
            </a:r>
          </a:p>
          <a:p>
            <a:r>
              <a:rPr lang="en-US" dirty="0" smtClean="0"/>
              <a:t>Fear and expectation/foreboding</a:t>
            </a:r>
          </a:p>
          <a:p>
            <a:r>
              <a:rPr lang="en-US" dirty="0" smtClean="0"/>
              <a:t>Powers of heavens shaken</a:t>
            </a:r>
          </a:p>
          <a:p>
            <a:r>
              <a:rPr lang="en-US" dirty="0" smtClean="0"/>
              <a:t>Bowls of Wrath in Revelation 16</a:t>
            </a:r>
          </a:p>
          <a:p>
            <a:r>
              <a:rPr lang="en-US" b="1" dirty="0" smtClean="0"/>
              <a:t>THEN</a:t>
            </a:r>
            <a:r>
              <a:rPr lang="en-US" dirty="0" smtClean="0"/>
              <a:t> the Son of Man comes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68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60</TotalTime>
  <Words>743</Words>
  <Application>Microsoft Office PowerPoint</Application>
  <PresentationFormat>On-screen Show (4:3)</PresentationFormat>
  <Paragraphs>98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Revelation Part 3</vt:lpstr>
      <vt:lpstr>Luke 19:28-40</vt:lpstr>
      <vt:lpstr>Luke 19:41-44</vt:lpstr>
      <vt:lpstr>Luke 21</vt:lpstr>
      <vt:lpstr>Luke 21</vt:lpstr>
      <vt:lpstr>Luke 21</vt:lpstr>
      <vt:lpstr>Luke 21</vt:lpstr>
      <vt:lpstr>Matthew 24</vt:lpstr>
      <vt:lpstr>Luke 21</vt:lpstr>
      <vt:lpstr>Luke 21</vt:lpstr>
      <vt:lpstr>Instructions in Luke 21</vt:lpstr>
      <vt:lpstr>Instructions in Luke 21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Revelation Part 3</dc:title>
  <dc:creator>Jenny Goins</dc:creator>
  <cp:lastModifiedBy>Jenny Goins</cp:lastModifiedBy>
  <cp:revision>17</cp:revision>
  <dcterms:created xsi:type="dcterms:W3CDTF">2017-03-08T20:11:59Z</dcterms:created>
  <dcterms:modified xsi:type="dcterms:W3CDTF">2017-03-08T21:12:21Z</dcterms:modified>
</cp:coreProperties>
</file>