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0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61EEF3B-2497-437B-8C5B-4C8C226AF09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545689E-1853-4695-B710-76EDC143DA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07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Devil empowers the beast who has 10 horns, 10 diadems and 7 heads for 42 months – over every tribe, people, tongue</a:t>
            </a:r>
            <a:r>
              <a:rPr lang="en-US" dirty="0"/>
              <a:t> </a:t>
            </a:r>
            <a:r>
              <a:rPr lang="en-US" dirty="0" smtClean="0"/>
              <a:t>and nation</a:t>
            </a:r>
          </a:p>
          <a:p>
            <a:r>
              <a:rPr lang="en-US" dirty="0" smtClean="0"/>
              <a:t>He wars with the saints for those 42 months</a:t>
            </a:r>
          </a:p>
          <a:p>
            <a:r>
              <a:rPr lang="en-US" dirty="0" smtClean="0"/>
              <a:t>Same 42 months the woman is nourished</a:t>
            </a:r>
          </a:p>
          <a:p>
            <a:r>
              <a:rPr lang="en-US" dirty="0" smtClean="0"/>
              <a:t>Whole earth follows him – those whose names are NOT written in the Lamb’s book of life</a:t>
            </a:r>
          </a:p>
          <a:p>
            <a:r>
              <a:rPr lang="en-US" dirty="0" smtClean="0"/>
              <a:t>Holy city Jerusalem and the temple court are tread under foot for 42 months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6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characters: 2</a:t>
            </a:r>
            <a:r>
              <a:rPr lang="en-US" baseline="30000" dirty="0" smtClean="0"/>
              <a:t>nd</a:t>
            </a:r>
            <a:r>
              <a:rPr lang="en-US" dirty="0" smtClean="0"/>
              <a:t> beast who resembles a lamb, but speaks lies of the devil (vs. 11)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beast </a:t>
            </a:r>
            <a:r>
              <a:rPr lang="en-US" dirty="0" smtClean="0"/>
              <a:t>is a false prophet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beast </a:t>
            </a:r>
            <a:r>
              <a:rPr lang="en-US" dirty="0" smtClean="0"/>
              <a:t>performs signs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beast </a:t>
            </a:r>
            <a:r>
              <a:rPr lang="en-US" dirty="0" smtClean="0"/>
              <a:t>orders an idol made of 1</a:t>
            </a:r>
            <a:r>
              <a:rPr lang="en-US" baseline="30000" dirty="0" smtClean="0"/>
              <a:t>st</a:t>
            </a:r>
            <a:r>
              <a:rPr lang="en-US" dirty="0" smtClean="0"/>
              <a:t> beast</a:t>
            </a:r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beast </a:t>
            </a:r>
            <a:r>
              <a:rPr lang="en-US" dirty="0" smtClean="0"/>
              <a:t>gives idol breath, life, then commands people to worship it or die</a:t>
            </a:r>
          </a:p>
          <a:p>
            <a:r>
              <a:rPr lang="en-US" dirty="0" smtClean="0"/>
              <a:t>Get mark to buy and sell or die</a:t>
            </a:r>
          </a:p>
          <a:p>
            <a:r>
              <a:rPr lang="en-US" dirty="0" smtClean="0"/>
              <a:t>Number of 1</a:t>
            </a:r>
            <a:r>
              <a:rPr lang="en-US" baseline="30000" dirty="0" smtClean="0"/>
              <a:t>st</a:t>
            </a:r>
            <a:r>
              <a:rPr lang="en-US" dirty="0" smtClean="0"/>
              <a:t> beast is 666 – number of man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13:11-18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52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1-5   144,000 now in heaven</a:t>
            </a:r>
          </a:p>
          <a:p>
            <a:r>
              <a:rPr lang="en-US" dirty="0" smtClean="0"/>
              <a:t>First fruits of Israel purchased from the earth</a:t>
            </a:r>
          </a:p>
          <a:p>
            <a:r>
              <a:rPr lang="en-US" dirty="0" smtClean="0"/>
              <a:t>COULD be that these 144,000 were killed by the beast because they wouldn’t worship idol</a:t>
            </a:r>
          </a:p>
          <a:p>
            <a:r>
              <a:rPr lang="en-US" dirty="0" smtClean="0"/>
              <a:t>“The rest of her offspring” could apply to them and he makes war with them</a:t>
            </a:r>
          </a:p>
          <a:p>
            <a:r>
              <a:rPr lang="en-US" dirty="0" smtClean="0"/>
              <a:t>Vs. 6-20  Six angels are mentioned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angel: Preaches the eternal gospel to the nations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angel: Proclaims Babylon’s fall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39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angel proclaims consequences for those that take the mark of the beast</a:t>
            </a:r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angel says the hour to reap the earth has come</a:t>
            </a:r>
          </a:p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angel has a sharp sickle</a:t>
            </a:r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angel calls for the 5</a:t>
            </a:r>
            <a:r>
              <a:rPr lang="en-US" baseline="30000" dirty="0" smtClean="0"/>
              <a:t>th</a:t>
            </a:r>
            <a:r>
              <a:rPr lang="en-US" dirty="0" smtClean="0"/>
              <a:t> to gather the grapes</a:t>
            </a:r>
          </a:p>
          <a:p>
            <a:r>
              <a:rPr lang="en-US" dirty="0" smtClean="0"/>
              <a:t>One like a son of man, sitting on a cloud, with a golden crown reaps the earth</a:t>
            </a:r>
          </a:p>
          <a:p>
            <a:r>
              <a:rPr lang="en-US" dirty="0" smtClean="0"/>
              <a:t>Wine press of God’s wrath: outside the city</a:t>
            </a:r>
          </a:p>
          <a:p>
            <a:r>
              <a:rPr lang="en-US" dirty="0" smtClean="0"/>
              <a:t>Blood: flows 200 miles, up to horses’ bridle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2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GOD controls all these events</a:t>
            </a:r>
          </a:p>
          <a:p>
            <a:r>
              <a:rPr lang="en-US" dirty="0" smtClean="0"/>
              <a:t>GOD decides when all these events happen</a:t>
            </a:r>
          </a:p>
          <a:p>
            <a:r>
              <a:rPr lang="en-US" dirty="0" smtClean="0"/>
              <a:t>GOD reveals the future to His servants</a:t>
            </a:r>
          </a:p>
          <a:p>
            <a:r>
              <a:rPr lang="en-US" dirty="0" smtClean="0"/>
              <a:t>GOD’s mystery WILL be finished in </a:t>
            </a:r>
            <a:r>
              <a:rPr lang="en-US" smtClean="0"/>
              <a:t>His fullness </a:t>
            </a:r>
            <a:r>
              <a:rPr lang="en-US" dirty="0" smtClean="0"/>
              <a:t>of time</a:t>
            </a:r>
          </a:p>
          <a:p>
            <a:r>
              <a:rPr lang="en-US" dirty="0" smtClean="0"/>
              <a:t>GOD has a kingdom that WILL come</a:t>
            </a:r>
          </a:p>
          <a:p>
            <a:r>
              <a:rPr lang="en-US" dirty="0" smtClean="0"/>
              <a:t>GOD rules over all</a:t>
            </a:r>
          </a:p>
          <a:p>
            <a:r>
              <a:rPr lang="en-US" dirty="0" smtClean="0"/>
              <a:t>GOD rules over your life, whether you like it, approve of it, agree with it…..or not</a:t>
            </a:r>
          </a:p>
          <a:p>
            <a:r>
              <a:rPr lang="en-US" dirty="0" smtClean="0"/>
              <a:t>How will you respond to His authority?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34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Court     Temple       Holy City</a:t>
            </a:r>
          </a:p>
          <a:p>
            <a:r>
              <a:rPr lang="en-US" dirty="0" smtClean="0"/>
              <a:t>Temple is measured</a:t>
            </a:r>
          </a:p>
          <a:p>
            <a:r>
              <a:rPr lang="en-US" dirty="0" smtClean="0"/>
              <a:t>The altar and worshipers are measured</a:t>
            </a:r>
          </a:p>
          <a:p>
            <a:r>
              <a:rPr lang="en-US" dirty="0" smtClean="0"/>
              <a:t>Court outside NOT measured: it is given to the nations and they will tread the Holy City for 42 months/3 ½ years </a:t>
            </a:r>
          </a:p>
          <a:p>
            <a:r>
              <a:rPr lang="en-US" dirty="0" smtClean="0"/>
              <a:t>MAYBE: refers to the time AFTER 7</a:t>
            </a:r>
            <a:r>
              <a:rPr lang="en-US" baseline="30000" dirty="0" smtClean="0"/>
              <a:t>th</a:t>
            </a:r>
            <a:r>
              <a:rPr lang="en-US" dirty="0" smtClean="0"/>
              <a:t> trumpet</a:t>
            </a:r>
          </a:p>
          <a:p>
            <a:r>
              <a:rPr lang="en-US" dirty="0" smtClean="0"/>
              <a:t>Israel is almost always NOT included in “the nations”. In Revelation 11 it is clear she is not</a:t>
            </a:r>
          </a:p>
          <a:p>
            <a:r>
              <a:rPr lang="en-US" dirty="0" smtClean="0"/>
              <a:t>Outer court is for the Gentiles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3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They prophesy for 1,260 days/3 ½ years</a:t>
            </a:r>
          </a:p>
          <a:p>
            <a:r>
              <a:rPr lang="en-US" b="1" dirty="0" smtClean="0"/>
              <a:t>During this time:</a:t>
            </a:r>
            <a:r>
              <a:rPr lang="en-US" dirty="0" smtClean="0"/>
              <a:t> Sky shut up/no rain</a:t>
            </a:r>
          </a:p>
          <a:p>
            <a:r>
              <a:rPr lang="en-US" b="1" dirty="0" smtClean="0"/>
              <a:t>During this time: </a:t>
            </a:r>
            <a:r>
              <a:rPr lang="en-US" dirty="0" smtClean="0"/>
              <a:t>Water is turned to blood</a:t>
            </a:r>
          </a:p>
          <a:p>
            <a:r>
              <a:rPr lang="en-US" b="1" dirty="0" smtClean="0"/>
              <a:t>During this time: </a:t>
            </a:r>
            <a:r>
              <a:rPr lang="en-US" dirty="0" smtClean="0"/>
              <a:t>They strike the earth with plagues</a:t>
            </a:r>
          </a:p>
          <a:p>
            <a:r>
              <a:rPr lang="en-US" b="1" dirty="0" smtClean="0"/>
              <a:t>During this time:</a:t>
            </a:r>
            <a:r>
              <a:rPr lang="en-US" dirty="0" smtClean="0"/>
              <a:t> They torment those who dwell on the earth</a:t>
            </a:r>
          </a:p>
          <a:p>
            <a:r>
              <a:rPr lang="en-US" dirty="0" smtClean="0"/>
              <a:t>End of their time: Beast kills them, their bodies not buried. Their death and ascension occur at the end of the 6</a:t>
            </a:r>
            <a:r>
              <a:rPr lang="en-US" baseline="30000" dirty="0" smtClean="0"/>
              <a:t>th</a:t>
            </a:r>
            <a:r>
              <a:rPr lang="en-US" dirty="0" smtClean="0"/>
              <a:t> trumpet. </a:t>
            </a:r>
          </a:p>
          <a:p>
            <a:r>
              <a:rPr lang="en-US" dirty="0" smtClean="0"/>
              <a:t>Time line: Before the 7</a:t>
            </a:r>
            <a:r>
              <a:rPr lang="en-US" baseline="30000" dirty="0" smtClean="0"/>
              <a:t>th</a:t>
            </a:r>
            <a:r>
              <a:rPr lang="en-US" dirty="0" smtClean="0"/>
              <a:t> trumpet – 3 ½ years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Rev. 11    Two Witnesses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8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*The time the nations tread the holy city and court could be the same time as 2 witnesses*</a:t>
            </a:r>
          </a:p>
          <a:p>
            <a:r>
              <a:rPr lang="en-US" dirty="0" smtClean="0"/>
              <a:t>Kingdom of the world becomes the kingdom of God and of His Christ, Messiah (11:15)</a:t>
            </a:r>
          </a:p>
          <a:p>
            <a:r>
              <a:rPr lang="en-US" dirty="0" smtClean="0"/>
              <a:t>Time for the dead to be judged and God’s wrath has come (11:18)</a:t>
            </a:r>
          </a:p>
          <a:p>
            <a:r>
              <a:rPr lang="en-US" dirty="0" smtClean="0"/>
              <a:t>Time to destroy those who destroy the earth</a:t>
            </a:r>
          </a:p>
          <a:p>
            <a:r>
              <a:rPr lang="en-US" dirty="0" smtClean="0"/>
              <a:t>Time to reward His bondservants: the prophets and the saints (11:18)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Woe:  7</a:t>
            </a:r>
            <a:r>
              <a:rPr lang="en-US" baseline="30000" dirty="0" smtClean="0"/>
              <a:t>th</a:t>
            </a:r>
            <a:r>
              <a:rPr lang="en-US" dirty="0" smtClean="0"/>
              <a:t> angel brings in this 3</a:t>
            </a:r>
            <a:r>
              <a:rPr lang="en-US" baseline="30000" dirty="0" smtClean="0"/>
              <a:t>rd</a:t>
            </a:r>
            <a:r>
              <a:rPr lang="en-US" dirty="0" smtClean="0"/>
              <a:t> woe (11:14)</a:t>
            </a:r>
          </a:p>
          <a:p>
            <a:r>
              <a:rPr lang="en-US" dirty="0" smtClean="0"/>
              <a:t>Temple in heaven opens; ark appears (11:19)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Trumpet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59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signs in heaven: Woman and dragon</a:t>
            </a:r>
          </a:p>
          <a:p>
            <a:r>
              <a:rPr lang="en-US" dirty="0" smtClean="0"/>
              <a:t>Woman = Israel</a:t>
            </a:r>
          </a:p>
          <a:p>
            <a:r>
              <a:rPr lang="en-US" b="1" dirty="0" smtClean="0"/>
              <a:t>NOT</a:t>
            </a:r>
            <a:r>
              <a:rPr lang="en-US" dirty="0" smtClean="0"/>
              <a:t> Mary because of 12:6, 13-17</a:t>
            </a:r>
          </a:p>
          <a:p>
            <a:r>
              <a:rPr lang="en-US" b="1" dirty="0" smtClean="0"/>
              <a:t>NOT</a:t>
            </a:r>
            <a:r>
              <a:rPr lang="en-US" dirty="0" smtClean="0"/>
              <a:t> the church: Jesus didn’t come from the church; it came AFTER Him and His ascension </a:t>
            </a:r>
          </a:p>
          <a:p>
            <a:r>
              <a:rPr lang="en-US" dirty="0" smtClean="0"/>
              <a:t>Child = Jesus Messiah</a:t>
            </a:r>
          </a:p>
          <a:p>
            <a:r>
              <a:rPr lang="en-US" dirty="0" smtClean="0"/>
              <a:t>Dragon = Serpent of old, devil, </a:t>
            </a:r>
            <a:r>
              <a:rPr lang="en-US" dirty="0"/>
              <a:t>S</a:t>
            </a:r>
            <a:r>
              <a:rPr lang="en-US" dirty="0" smtClean="0"/>
              <a:t>atan, constant accuser of the brethren (12:9-10)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At some time</a:t>
            </a:r>
            <a:r>
              <a:rPr lang="en-US" dirty="0" smtClean="0"/>
              <a:t>, Satan takes 1/3 of the stars, angels, and they are thrown to the earth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5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Satan tries to devour the child: </a:t>
            </a:r>
            <a:r>
              <a:rPr lang="en-US" b="1" dirty="0" smtClean="0"/>
              <a:t>could</a:t>
            </a:r>
            <a:r>
              <a:rPr lang="en-US" dirty="0" smtClean="0"/>
              <a:t> be when Herod killed the babies after the Magi told him Christ had been born (Matt. 2:16-18)</a:t>
            </a:r>
          </a:p>
          <a:p>
            <a:r>
              <a:rPr lang="en-US" dirty="0" smtClean="0"/>
              <a:t>Michael and his angels win the battle with Satan and his demons and throw them to earth (12:7-9 explain 12:3-4)</a:t>
            </a:r>
          </a:p>
          <a:p>
            <a:r>
              <a:rPr lang="en-US" dirty="0" smtClean="0"/>
              <a:t>Compare Rev. 12:10 to 11:15-17</a:t>
            </a:r>
          </a:p>
          <a:p>
            <a:r>
              <a:rPr lang="en-US" dirty="0" smtClean="0"/>
              <a:t>The 7</a:t>
            </a:r>
            <a:r>
              <a:rPr lang="en-US" baseline="30000" dirty="0" smtClean="0"/>
              <a:t>th</a:t>
            </a:r>
            <a:r>
              <a:rPr lang="en-US" dirty="0" smtClean="0"/>
              <a:t> trumpet sounded (11:15), temple in heaven opened (11:19), then 2 signs appear</a:t>
            </a:r>
          </a:p>
          <a:p>
            <a:r>
              <a:rPr lang="en-US" dirty="0" smtClean="0"/>
              <a:t>Maybe: 3</a:t>
            </a:r>
            <a:r>
              <a:rPr lang="en-US" baseline="30000" dirty="0" smtClean="0"/>
              <a:t>rd</a:t>
            </a:r>
            <a:r>
              <a:rPr lang="en-US" dirty="0" smtClean="0"/>
              <a:t> Woe is the devil’s presence on earth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78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he is thrown to earth, he </a:t>
            </a:r>
            <a:r>
              <a:rPr lang="en-US" dirty="0" smtClean="0"/>
              <a:t>persecutes </a:t>
            </a:r>
            <a:r>
              <a:rPr lang="en-US" dirty="0" smtClean="0"/>
              <a:t>the woman, Israel, but she flees into the wilderness, prepared for her, and is nourished for 1,260 days/3 ½ years/42 mo.</a:t>
            </a:r>
          </a:p>
          <a:p>
            <a:r>
              <a:rPr lang="en-US" dirty="0" smtClean="0"/>
              <a:t>Devil’s attempt to sweep her away with a flood does not work</a:t>
            </a:r>
          </a:p>
          <a:p>
            <a:r>
              <a:rPr lang="en-US" dirty="0" smtClean="0"/>
              <a:t>Devil is enraged and makes war with the rest of her offspring – Jews</a:t>
            </a:r>
          </a:p>
          <a:p>
            <a:r>
              <a:rPr lang="en-US" dirty="0" smtClean="0"/>
              <a:t>Jews who keep God’s commandments</a:t>
            </a:r>
          </a:p>
          <a:p>
            <a:r>
              <a:rPr lang="en-US" dirty="0" smtClean="0"/>
              <a:t>Jews who hold to the testimony of Jesus during this time  (12:17 and 14:12)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4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Dragon/Devil gives his power, throne and authority to a beast for 42 months (vs.5)</a:t>
            </a:r>
          </a:p>
          <a:p>
            <a:r>
              <a:rPr lang="en-US" dirty="0" smtClean="0"/>
              <a:t>Beast makes war with the saints which might refer to the rest of her offspring</a:t>
            </a:r>
          </a:p>
          <a:p>
            <a:r>
              <a:rPr lang="en-US" dirty="0" smtClean="0"/>
              <a:t>Beast described: 10 horns, 10 diadems, 7 heads with blasphemous names</a:t>
            </a:r>
          </a:p>
          <a:p>
            <a:r>
              <a:rPr lang="en-US" dirty="0" smtClean="0"/>
              <a:t>Dragon described in 12:3 (7 diadems)</a:t>
            </a:r>
          </a:p>
          <a:p>
            <a:r>
              <a:rPr lang="en-US" dirty="0" smtClean="0"/>
              <a:t>Like a leopard, feet like a bear, mouth like a lion with which he speaks arrogant words and blasphemies (vs. 5) for 42 months </a:t>
            </a:r>
          </a:p>
          <a:p>
            <a:r>
              <a:rPr lang="en-US" dirty="0" smtClean="0"/>
              <a:t>Last reference to 42 months is 11:2 (court)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93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Beast has a fatal wound, on one of his heads, that has been healed, amazing the earth</a:t>
            </a:r>
          </a:p>
          <a:p>
            <a:r>
              <a:rPr lang="en-US" dirty="0" smtClean="0"/>
              <a:t>Earth worships the devil and his beast</a:t>
            </a:r>
          </a:p>
          <a:p>
            <a:r>
              <a:rPr lang="en-US" dirty="0" smtClean="0"/>
              <a:t>Review events of chapters 11-12</a:t>
            </a:r>
          </a:p>
          <a:p>
            <a:r>
              <a:rPr lang="en-US" b="1" dirty="0" smtClean="0"/>
              <a:t>9:1-2</a:t>
            </a:r>
            <a:r>
              <a:rPr lang="en-US" dirty="0" smtClean="0"/>
              <a:t> the 5</a:t>
            </a:r>
            <a:r>
              <a:rPr lang="en-US" baseline="30000" dirty="0" smtClean="0"/>
              <a:t>th</a:t>
            </a:r>
            <a:r>
              <a:rPr lang="en-US" dirty="0" smtClean="0"/>
              <a:t> angel gives the Fallen star from heaven, Satan the key to the BP/Abyss.</a:t>
            </a:r>
          </a:p>
          <a:p>
            <a:r>
              <a:rPr lang="en-US" b="1" dirty="0" smtClean="0"/>
              <a:t>11:7</a:t>
            </a:r>
            <a:r>
              <a:rPr lang="en-US" dirty="0" smtClean="0"/>
              <a:t> Beast from the Abyss kills 2 witnesses</a:t>
            </a:r>
          </a:p>
          <a:p>
            <a:r>
              <a:rPr lang="en-US" b="1" dirty="0" smtClean="0"/>
              <a:t>12:9 </a:t>
            </a:r>
            <a:r>
              <a:rPr lang="en-US" dirty="0" smtClean="0"/>
              <a:t>Dragon/ Satan, serpent of old, constant accuser of the brethren, deceiver of the whole world, </a:t>
            </a:r>
            <a:r>
              <a:rPr lang="en-US" dirty="0" err="1" smtClean="0"/>
              <a:t>pursecutor</a:t>
            </a:r>
            <a:r>
              <a:rPr lang="en-US" dirty="0" smtClean="0"/>
              <a:t> of the woman is thrown down to earth.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362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1079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Revelation Part 3</vt:lpstr>
      <vt:lpstr>Revelation 11</vt:lpstr>
      <vt:lpstr>Rev. 11    Two Witnesses</vt:lpstr>
      <vt:lpstr>7th Trumpet</vt:lpstr>
      <vt:lpstr>Revelation 12</vt:lpstr>
      <vt:lpstr>Revelation 12</vt:lpstr>
      <vt:lpstr>Revelation 12</vt:lpstr>
      <vt:lpstr>Revelation 13</vt:lpstr>
      <vt:lpstr>Revelation 13</vt:lpstr>
      <vt:lpstr>Revelation 13</vt:lpstr>
      <vt:lpstr>Revelation 13:11-18 </vt:lpstr>
      <vt:lpstr>Revelation 14</vt:lpstr>
      <vt:lpstr>Revelation 14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3</dc:title>
  <dc:creator>Jenny Goins</dc:creator>
  <cp:lastModifiedBy>Jenny Goins</cp:lastModifiedBy>
  <cp:revision>24</cp:revision>
  <dcterms:created xsi:type="dcterms:W3CDTF">2017-01-25T18:14:01Z</dcterms:created>
  <dcterms:modified xsi:type="dcterms:W3CDTF">2017-01-26T02:04:01Z</dcterms:modified>
</cp:coreProperties>
</file>