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39C77EE-0871-4DDA-BE01-903C9950481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446302-BAB1-4735-ACC4-C91FBDF701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7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Trumpet: 1</a:t>
            </a:r>
            <a:r>
              <a:rPr lang="en-US" b="1" baseline="30000" dirty="0" smtClean="0"/>
              <a:t>st</a:t>
            </a:r>
            <a:r>
              <a:rPr lang="en-US" b="1" dirty="0" smtClean="0"/>
              <a:t> Woe </a:t>
            </a:r>
            <a:r>
              <a:rPr lang="en-US" dirty="0" smtClean="0"/>
              <a:t>Locusts on the earth come from the bottomless pit (vs. 12)</a:t>
            </a:r>
          </a:p>
          <a:p>
            <a:r>
              <a:rPr lang="en-US" dirty="0" smtClean="0"/>
              <a:t>Locusts</a:t>
            </a:r>
            <a:r>
              <a:rPr lang="en-US" b="1" dirty="0" smtClean="0"/>
              <a:t> </a:t>
            </a:r>
            <a:r>
              <a:rPr lang="en-US" dirty="0" smtClean="0"/>
              <a:t>are allowed to harm ONLY the men without the seal of God on their foreheads, the 144,000 servants of God from Israel</a:t>
            </a:r>
          </a:p>
          <a:p>
            <a:r>
              <a:rPr lang="en-US" dirty="0" smtClean="0"/>
              <a:t>Locusts are allowed to torment men for 5 months, but no death on earth for this time.</a:t>
            </a:r>
          </a:p>
          <a:p>
            <a:r>
              <a:rPr lang="en-US" dirty="0" smtClean="0"/>
              <a:t>Angel of the Abyss/Abaddon/Apollyon is their king  (fallen angel) (bottomless pit)</a:t>
            </a:r>
          </a:p>
          <a:p>
            <a:endParaRPr lang="en-US" dirty="0" smtClean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00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6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Trumpet: 2</a:t>
            </a:r>
            <a:r>
              <a:rPr lang="en-US" b="1" baseline="30000" dirty="0" smtClean="0"/>
              <a:t>nd</a:t>
            </a:r>
            <a:r>
              <a:rPr lang="en-US" b="1" dirty="0" smtClean="0"/>
              <a:t> Woe: </a:t>
            </a:r>
            <a:r>
              <a:rPr lang="en-US" dirty="0" smtClean="0"/>
              <a:t>1/3 of mankind is killed by fire, smoke and sulfur (plagues)</a:t>
            </a:r>
          </a:p>
          <a:p>
            <a:r>
              <a:rPr lang="en-US" b="1" dirty="0" smtClean="0"/>
              <a:t>Power of the horses is in their mouths and tails</a:t>
            </a:r>
          </a:p>
          <a:p>
            <a:r>
              <a:rPr lang="en-US" dirty="0" smtClean="0"/>
              <a:t>Four angels are released</a:t>
            </a:r>
          </a:p>
          <a:p>
            <a:r>
              <a:rPr lang="en-US" dirty="0" smtClean="0"/>
              <a:t>Four angels and their armies kill men on earth: 200 million horsemen/army</a:t>
            </a:r>
          </a:p>
          <a:p>
            <a:r>
              <a:rPr lang="en-US" dirty="0" smtClean="0"/>
              <a:t>2/3 of mankind is left on earth/don’t repent</a:t>
            </a:r>
          </a:p>
          <a:p>
            <a:r>
              <a:rPr lang="en-US" dirty="0" smtClean="0"/>
              <a:t>Seals and trumpets originate in heaven, but occur on earth</a:t>
            </a:r>
          </a:p>
          <a:p>
            <a:r>
              <a:rPr lang="en-US" dirty="0" smtClean="0"/>
              <a:t>God protects His servants on earth (vs. 20)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41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** ¼ of mankind is killed at the 4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seal, then 1/3 of the remaining (another ¼) are killed. So, after the 6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trumpet, ½ of men on earth, at the 4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seal, are dead: ½ are alive.</a:t>
            </a:r>
          </a:p>
          <a:p>
            <a:r>
              <a:rPr lang="en-US" dirty="0" smtClean="0"/>
              <a:t>Peals of thunder </a:t>
            </a:r>
            <a:r>
              <a:rPr lang="en-US" b="1" i="1" dirty="0" smtClean="0"/>
              <a:t>speak</a:t>
            </a:r>
            <a:r>
              <a:rPr lang="en-US" dirty="0" smtClean="0"/>
              <a:t>, but John is not permitted to record what they say</a:t>
            </a:r>
          </a:p>
          <a:p>
            <a:r>
              <a:rPr lang="en-US" b="1" dirty="0" smtClean="0"/>
              <a:t>10:7</a:t>
            </a:r>
            <a:r>
              <a:rPr lang="en-US" dirty="0" smtClean="0"/>
              <a:t> </a:t>
            </a:r>
            <a:r>
              <a:rPr lang="en-US" b="1" dirty="0" smtClean="0"/>
              <a:t>“In the days of the 7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trumpet, the mystery of God is finished.”</a:t>
            </a:r>
          </a:p>
          <a:p>
            <a:r>
              <a:rPr lang="en-US" dirty="0" smtClean="0"/>
              <a:t>John is told to eat the little book: this book may contain more prophecy about the nations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Revelation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50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1-14  John told to measure the temple and count the worshipers </a:t>
            </a:r>
          </a:p>
          <a:p>
            <a:r>
              <a:rPr lang="en-US" dirty="0" smtClean="0"/>
              <a:t>John told NOT to measure the outer court</a:t>
            </a:r>
          </a:p>
          <a:p>
            <a:r>
              <a:rPr lang="en-US" dirty="0" smtClean="0"/>
              <a:t>The nations will tread under foot the outer court for 42 months/3 ½ years/1,260 days</a:t>
            </a:r>
          </a:p>
          <a:p>
            <a:r>
              <a:rPr lang="en-US" dirty="0" smtClean="0"/>
              <a:t>Authority given to God’s 2 witnesses who prophesy for 42 months/3 ½ years/1,260 days</a:t>
            </a:r>
          </a:p>
          <a:p>
            <a:r>
              <a:rPr lang="en-US" dirty="0" smtClean="0"/>
              <a:t>They will torment those who dwell on the earth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27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their testimony is complete, the beast kills them and their bodies lay in the street for 3 ½ days, not being permitted to be buried</a:t>
            </a:r>
          </a:p>
          <a:p>
            <a:r>
              <a:rPr lang="en-US" dirty="0" smtClean="0"/>
              <a:t>They are then resurrected and taken to heaven as all on earth watch</a:t>
            </a:r>
          </a:p>
          <a:p>
            <a:r>
              <a:rPr lang="en-US" dirty="0" smtClean="0"/>
              <a:t>Great earthquake, 1/10 of the city falls, 7,000 people are killed: rest are terrified and give glory to God of heaven.</a:t>
            </a:r>
          </a:p>
          <a:p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Woe – 6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 – is past  (vs. 14)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39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Vs. 15-19  7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 – 3</a:t>
            </a:r>
            <a:r>
              <a:rPr lang="en-US" b="1" baseline="30000" dirty="0" smtClean="0"/>
              <a:t>rd</a:t>
            </a:r>
            <a:r>
              <a:rPr lang="en-US" b="1" dirty="0" smtClean="0"/>
              <a:t> Woe</a:t>
            </a:r>
          </a:p>
          <a:p>
            <a:r>
              <a:rPr lang="en-US" dirty="0" smtClean="0"/>
              <a:t>Kingdom of the world </a:t>
            </a:r>
            <a:r>
              <a:rPr lang="en-US" b="1" dirty="0" smtClean="0"/>
              <a:t>has become </a:t>
            </a:r>
            <a:r>
              <a:rPr lang="en-US" dirty="0" smtClean="0"/>
              <a:t>the kingdom of God and His Christ.</a:t>
            </a:r>
          </a:p>
          <a:p>
            <a:r>
              <a:rPr lang="en-US" dirty="0" smtClean="0"/>
              <a:t>Nations are enraged</a:t>
            </a:r>
          </a:p>
          <a:p>
            <a:r>
              <a:rPr lang="en-US" dirty="0" smtClean="0"/>
              <a:t>God’s wrath comes</a:t>
            </a:r>
          </a:p>
          <a:p>
            <a:r>
              <a:rPr lang="en-US" dirty="0" smtClean="0"/>
              <a:t>Time for the dead to be judged and saints to be rewarded has come (20:11-15 GWT judgment)</a:t>
            </a:r>
          </a:p>
          <a:p>
            <a:r>
              <a:rPr lang="en-US" dirty="0" smtClean="0"/>
              <a:t>Time to destroy those who destroy the earth</a:t>
            </a:r>
          </a:p>
          <a:p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Woe – 5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</a:t>
            </a:r>
          </a:p>
          <a:p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Woe – 6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</a:t>
            </a:r>
          </a:p>
          <a:p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Woe – 7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52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Purpose: </a:t>
            </a:r>
            <a:r>
              <a:rPr lang="en-US" b="1" dirty="0" smtClean="0"/>
              <a:t>Rev.1:1</a:t>
            </a:r>
            <a:r>
              <a:rPr lang="en-US" dirty="0" smtClean="0"/>
              <a:t> To show His servants what must soon take place</a:t>
            </a:r>
          </a:p>
          <a:p>
            <a:r>
              <a:rPr lang="en-US" dirty="0" smtClean="0"/>
              <a:t>Segments: </a:t>
            </a:r>
            <a:r>
              <a:rPr lang="en-US" b="1" dirty="0" smtClean="0"/>
              <a:t>Rev. 1:19 </a:t>
            </a:r>
            <a:r>
              <a:rPr lang="en-US" dirty="0" smtClean="0"/>
              <a:t>The things which you have seen, the things which are, and the things which will take place after these things</a:t>
            </a:r>
          </a:p>
          <a:p>
            <a:r>
              <a:rPr lang="en-US" dirty="0" smtClean="0"/>
              <a:t>God to Jesus to His angel to John to churches (1:1)</a:t>
            </a:r>
          </a:p>
          <a:p>
            <a:r>
              <a:rPr lang="en-US" dirty="0" smtClean="0"/>
              <a:t>Revelation: Book of prophecy with promise of blessing to those who read, hear and heed.</a:t>
            </a:r>
          </a:p>
          <a:p>
            <a:r>
              <a:rPr lang="en-US" dirty="0" smtClean="0"/>
              <a:t>Rev. 1 – Things John saw</a:t>
            </a:r>
          </a:p>
          <a:p>
            <a:r>
              <a:rPr lang="en-US" dirty="0" smtClean="0"/>
              <a:t>Rev. 2-3 – Things which are</a:t>
            </a:r>
          </a:p>
          <a:p>
            <a:r>
              <a:rPr lang="en-US" dirty="0" smtClean="0"/>
              <a:t>Rev. 4-22 – Things which shall take place AFTER these things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67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Setting: God’s throne IN HEAVEN</a:t>
            </a:r>
          </a:p>
          <a:p>
            <a:r>
              <a:rPr lang="en-US" dirty="0" smtClean="0"/>
              <a:t>No one is worthy to open the scroll with the 7 seals </a:t>
            </a:r>
            <a:r>
              <a:rPr lang="en-US" b="1" dirty="0" smtClean="0"/>
              <a:t>EXCEPT</a:t>
            </a:r>
            <a:r>
              <a:rPr lang="en-US" dirty="0" smtClean="0"/>
              <a:t> the Lion of Judah, the Root of David, the Lamb of God</a:t>
            </a:r>
          </a:p>
          <a:p>
            <a:r>
              <a:rPr lang="en-US" b="1" dirty="0" smtClean="0"/>
              <a:t>He is worshipped for what He has done: </a:t>
            </a:r>
            <a:r>
              <a:rPr lang="en-US" dirty="0" smtClean="0"/>
              <a:t>     He was slain, purchased people for God with His blood and made them a kingdom and priests to God</a:t>
            </a:r>
          </a:p>
          <a:p>
            <a:r>
              <a:rPr lang="en-US" dirty="0" smtClean="0"/>
              <a:t>“To Him who sits on the throne, and to the Lamb, be blessing and honor and glory and dominion forever and ever.”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5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seal: </a:t>
            </a:r>
            <a:r>
              <a:rPr lang="en-US" dirty="0" smtClean="0"/>
              <a:t>White horse with a rider, holding a bow and a crown was given to him; he goes out to conquer.</a:t>
            </a:r>
          </a:p>
          <a:p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seal: </a:t>
            </a:r>
            <a:r>
              <a:rPr lang="en-US" dirty="0" smtClean="0"/>
              <a:t>Red horse with a rider, takes peace from the earth, wars, given a large sword</a:t>
            </a:r>
          </a:p>
          <a:p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seal: </a:t>
            </a:r>
            <a:r>
              <a:rPr lang="en-US" dirty="0" smtClean="0"/>
              <a:t>Black horse with a rider, has scales to weigh wheat and barley, brings famine, but oil and wine not permitted to be harmed.</a:t>
            </a:r>
          </a:p>
          <a:p>
            <a:r>
              <a:rPr lang="en-US" b="1" dirty="0" smtClean="0"/>
              <a:t>4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seal:</a:t>
            </a:r>
            <a:r>
              <a:rPr lang="en-US" dirty="0" smtClean="0"/>
              <a:t> Ashen horse with a rider who is Death, and Hades follows. Authority is given to kill ¼ of people on earth by sword, famine, plague and wild beasts.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164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seal: </a:t>
            </a:r>
            <a:r>
              <a:rPr lang="en-US" dirty="0" smtClean="0"/>
              <a:t>Souls under the altar cry out for their blood to be avenged. They are told to wait, more to come, and given a white robe.</a:t>
            </a:r>
          </a:p>
          <a:p>
            <a:r>
              <a:rPr lang="en-US" b="1" dirty="0" smtClean="0"/>
              <a:t>6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seal: </a:t>
            </a:r>
            <a:r>
              <a:rPr lang="en-US" dirty="0" smtClean="0"/>
              <a:t>Great earthquake, sun becomes black, moon like blood, stars fall to the earth, sky rolls back like a scroll, every island and mountain removed from its place, men hide in caves and rocks but </a:t>
            </a:r>
            <a:r>
              <a:rPr lang="en-US" b="1" dirty="0" smtClean="0"/>
              <a:t>cannot</a:t>
            </a:r>
            <a:r>
              <a:rPr lang="en-US" dirty="0" smtClean="0"/>
              <a:t> die</a:t>
            </a:r>
          </a:p>
          <a:p>
            <a:r>
              <a:rPr lang="en-US" b="1" dirty="0" smtClean="0"/>
              <a:t>Man says: Great day of wrath has come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291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Vs. 1-8  </a:t>
            </a:r>
            <a:r>
              <a:rPr lang="en-US" dirty="0" smtClean="0"/>
              <a:t>The wind is stopped on earth</a:t>
            </a:r>
          </a:p>
          <a:p>
            <a:r>
              <a:rPr lang="en-US" dirty="0" smtClean="0"/>
              <a:t>Four angels told not to harm the earth UNTIL the servants of God have been sealed</a:t>
            </a:r>
          </a:p>
          <a:p>
            <a:r>
              <a:rPr lang="en-US" dirty="0" smtClean="0"/>
              <a:t>12,000 from each of the 12 tribes of Israel are sealed on their foreheads   </a:t>
            </a:r>
            <a:r>
              <a:rPr lang="en-US" b="1" dirty="0" smtClean="0"/>
              <a:t>144,000</a:t>
            </a:r>
          </a:p>
          <a:p>
            <a:r>
              <a:rPr lang="en-US" b="1" dirty="0" smtClean="0"/>
              <a:t>Vs. 9-17</a:t>
            </a:r>
            <a:r>
              <a:rPr lang="en-US" dirty="0" smtClean="0"/>
              <a:t> Great multitude from every nation that have come out of the Great Tribulation, stand before the throne in heaven, having been washed in the Lamb’s blood</a:t>
            </a:r>
          </a:p>
          <a:p>
            <a:r>
              <a:rPr lang="en-US" b="1" dirty="0" smtClean="0"/>
              <a:t>Vs. 16 </a:t>
            </a:r>
            <a:r>
              <a:rPr lang="en-US" dirty="0" smtClean="0"/>
              <a:t>They have suffered on earth</a:t>
            </a:r>
          </a:p>
          <a:p>
            <a:r>
              <a:rPr lang="en-US" b="1" dirty="0" smtClean="0"/>
              <a:t>Vs. 17 </a:t>
            </a:r>
            <a:r>
              <a:rPr lang="en-US" dirty="0" smtClean="0"/>
              <a:t>Tells their condition in heaven afterwards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6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Chapters 2-3  Messages to the churches on earth</a:t>
            </a:r>
          </a:p>
          <a:p>
            <a:r>
              <a:rPr lang="en-US" dirty="0" smtClean="0"/>
              <a:t>Chapters 4-5  In heaven, before God’s throne</a:t>
            </a:r>
          </a:p>
          <a:p>
            <a:r>
              <a:rPr lang="en-US" dirty="0" smtClean="0"/>
              <a:t>Chapters 6-7:8  Things happening on earth (except for 5</a:t>
            </a:r>
            <a:r>
              <a:rPr lang="en-US" baseline="30000" dirty="0" smtClean="0"/>
              <a:t>th</a:t>
            </a:r>
            <a:r>
              <a:rPr lang="en-US" dirty="0" smtClean="0"/>
              <a:t> seal)</a:t>
            </a:r>
          </a:p>
          <a:p>
            <a:r>
              <a:rPr lang="en-US" dirty="0" smtClean="0"/>
              <a:t>Chapters 7:9-11 Back in heaven again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Scenes of Earth and Heaven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66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7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seal: </a:t>
            </a:r>
            <a:r>
              <a:rPr lang="en-US" dirty="0" smtClean="0"/>
              <a:t>Silence in heaven for 30 minutes</a:t>
            </a:r>
          </a:p>
          <a:p>
            <a:r>
              <a:rPr lang="en-US" b="1" dirty="0" smtClean="0"/>
              <a:t>This seal </a:t>
            </a:r>
            <a:r>
              <a:rPr lang="en-US" dirty="0" smtClean="0"/>
              <a:t>reveals 7 angels with 7 trumpets</a:t>
            </a:r>
          </a:p>
          <a:p>
            <a:r>
              <a:rPr lang="en-US" b="1" dirty="0" smtClean="0"/>
              <a:t>Before </a:t>
            </a:r>
            <a:r>
              <a:rPr lang="en-US" dirty="0" smtClean="0"/>
              <a:t>they sound, there is another earthquake with thunder and lightning</a:t>
            </a:r>
          </a:p>
          <a:p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Trumpet: </a:t>
            </a:r>
            <a:r>
              <a:rPr lang="en-US" dirty="0" smtClean="0"/>
              <a:t>Hail, fire with blood thrown to earth, 1/3 of earth burned up, 1/3 trees burned up, ALL the green grass burned up</a:t>
            </a:r>
          </a:p>
          <a:p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Trumpet: </a:t>
            </a:r>
            <a:r>
              <a:rPr lang="en-US" dirty="0" smtClean="0"/>
              <a:t>Mountain on fire, thrown into the sea: 1/3 of sea becomes blood, 1/3 of sea creatures die, 1/3 of ships destroyed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Revelation 8  7</a:t>
            </a:r>
            <a:r>
              <a:rPr lang="en-US" baseline="30000" dirty="0" smtClean="0"/>
              <a:t>th</a:t>
            </a:r>
            <a:r>
              <a:rPr lang="en-US" dirty="0" smtClean="0"/>
              <a:t> Seal/ Trumpets Begin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75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Trumpet: </a:t>
            </a:r>
            <a:r>
              <a:rPr lang="en-US" dirty="0" smtClean="0"/>
              <a:t>Wormwood, a great burning star falls from heaven to the earth. 1/3 of the rivers and springs became bitter and many died</a:t>
            </a:r>
          </a:p>
          <a:p>
            <a:r>
              <a:rPr lang="en-US" b="1" dirty="0" smtClean="0"/>
              <a:t>4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Trumpet: </a:t>
            </a:r>
            <a:r>
              <a:rPr lang="en-US" dirty="0" smtClean="0"/>
              <a:t>1/3 sun, moon and stars struck</a:t>
            </a:r>
          </a:p>
          <a:p>
            <a:r>
              <a:rPr lang="en-US" dirty="0" smtClean="0"/>
              <a:t>1/3 day and night don’t shine</a:t>
            </a:r>
          </a:p>
          <a:p>
            <a:r>
              <a:rPr lang="en-US" dirty="0" smtClean="0"/>
              <a:t> “Woe! </a:t>
            </a:r>
            <a:r>
              <a:rPr lang="en-US" dirty="0" err="1" smtClean="0"/>
              <a:t>Woe</a:t>
            </a:r>
            <a:r>
              <a:rPr lang="en-US" dirty="0" smtClean="0"/>
              <a:t>! Woe! To those who dwell on the earth because of the remaining blasts of the trumpet of the three angels who are about to sound.”</a:t>
            </a:r>
          </a:p>
          <a:p>
            <a:r>
              <a:rPr lang="en-US" b="1" dirty="0" smtClean="0"/>
              <a:t>Four angels </a:t>
            </a:r>
            <a:r>
              <a:rPr lang="en-US" dirty="0" smtClean="0"/>
              <a:t>have sounded. </a:t>
            </a:r>
            <a:r>
              <a:rPr lang="en-US" b="1" dirty="0" smtClean="0"/>
              <a:t>NO</a:t>
            </a:r>
            <a:r>
              <a:rPr lang="en-US" dirty="0" smtClean="0"/>
              <a:t> Woe has yet occurred.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56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</TotalTime>
  <Words>1177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Revelation Part 3</vt:lpstr>
      <vt:lpstr>Review</vt:lpstr>
      <vt:lpstr>Revelation 5</vt:lpstr>
      <vt:lpstr>Revelation 6</vt:lpstr>
      <vt:lpstr>Revelation 6</vt:lpstr>
      <vt:lpstr>Revelation 7</vt:lpstr>
      <vt:lpstr>Scenes of Earth and Heaven</vt:lpstr>
      <vt:lpstr>Revelation 8  7th Seal/ Trumpets Begin</vt:lpstr>
      <vt:lpstr>Revelation 8</vt:lpstr>
      <vt:lpstr>Revelation 9</vt:lpstr>
      <vt:lpstr>Revelation 9</vt:lpstr>
      <vt:lpstr>Revelation 10</vt:lpstr>
      <vt:lpstr>Revelation 11</vt:lpstr>
      <vt:lpstr>Revelation 11</vt:lpstr>
      <vt:lpstr>Revelation 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3</dc:title>
  <dc:creator>Jenny Goins</dc:creator>
  <cp:lastModifiedBy>Jenny Goins</cp:lastModifiedBy>
  <cp:revision>33</cp:revision>
  <dcterms:created xsi:type="dcterms:W3CDTF">2017-01-18T14:22:37Z</dcterms:created>
  <dcterms:modified xsi:type="dcterms:W3CDTF">2017-01-18T15:53:57Z</dcterms:modified>
</cp:coreProperties>
</file>