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09D4196-6020-4B7B-BF72-8AC55F8A1D5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2FBDCF-CACD-4E32-A082-E79CE1E80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D4196-6020-4B7B-BF72-8AC55F8A1D5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FBDCF-CACD-4E32-A082-E79CE1E80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D4196-6020-4B7B-BF72-8AC55F8A1D5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FBDCF-CACD-4E32-A082-E79CE1E80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D4196-6020-4B7B-BF72-8AC55F8A1D5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FBDCF-CACD-4E32-A082-E79CE1E80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D4196-6020-4B7B-BF72-8AC55F8A1D5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FBDCF-CACD-4E32-A082-E79CE1E80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D4196-6020-4B7B-BF72-8AC55F8A1D5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FBDCF-CACD-4E32-A082-E79CE1E80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D4196-6020-4B7B-BF72-8AC55F8A1D5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FBDCF-CACD-4E32-A082-E79CE1E80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D4196-6020-4B7B-BF72-8AC55F8A1D5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FBDCF-CACD-4E32-A082-E79CE1E80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D4196-6020-4B7B-BF72-8AC55F8A1D5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FBDCF-CACD-4E32-A082-E79CE1E80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D4196-6020-4B7B-BF72-8AC55F8A1D5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FBDCF-CACD-4E32-A082-E79CE1E80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D4196-6020-4B7B-BF72-8AC55F8A1D5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FBDCF-CACD-4E32-A082-E79CE1E80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D4196-6020-4B7B-BF72-8AC55F8A1D5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FBDCF-CACD-4E32-A082-E79CE1E80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09D4196-6020-4B7B-BF72-8AC55F8A1D5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2FBDCF-CACD-4E32-A082-E79CE1E80F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Revelation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Punishment and Deeds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Rev. 22:12  Jesus will render each person for what he has done</a:t>
            </a:r>
          </a:p>
          <a:p>
            <a:r>
              <a:rPr lang="en-US" dirty="0" smtClean="0"/>
              <a:t>Rom. 2:5-11  The unrepentant store up God’s wrath for themselves. His judgment is impartial</a:t>
            </a:r>
          </a:p>
          <a:p>
            <a:r>
              <a:rPr lang="en-US" dirty="0" smtClean="0"/>
              <a:t>Matt. 7  Those who practice lawlessness will NOT enter the kingdom of heaven</a:t>
            </a:r>
          </a:p>
          <a:p>
            <a:r>
              <a:rPr lang="en-US" dirty="0" smtClean="0"/>
              <a:t>Matt. 10 and 11  It will be more tolerable for Sodom, Gomorrah, </a:t>
            </a:r>
            <a:r>
              <a:rPr lang="en-US" dirty="0" err="1" smtClean="0"/>
              <a:t>Tyre</a:t>
            </a:r>
            <a:r>
              <a:rPr lang="en-US" dirty="0" smtClean="0"/>
              <a:t> and Sidon (Gentile cities) than for unrepentant cities of Israel which rejected the gospel preached to them</a:t>
            </a:r>
          </a:p>
          <a:p>
            <a:r>
              <a:rPr lang="en-US" dirty="0" smtClean="0"/>
              <a:t>Matt. 12 and Luke 11   Nineveh, because she repented, will condemn those who did not</a:t>
            </a:r>
          </a:p>
          <a:p>
            <a:r>
              <a:rPr lang="en-US" dirty="0" smtClean="0"/>
              <a:t>Mark 12 Scribes and Pharisees will receive greater condemnation because they knew the Scriptures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Revelation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Verses 12-15</a:t>
            </a:r>
          </a:p>
          <a:p>
            <a:r>
              <a:rPr lang="en-US" dirty="0" smtClean="0"/>
              <a:t>The dead were judged before God’s throne</a:t>
            </a:r>
          </a:p>
          <a:p>
            <a:r>
              <a:rPr lang="en-US" dirty="0" smtClean="0"/>
              <a:t>The sea, death and Hades gave up their dead</a:t>
            </a:r>
          </a:p>
          <a:p>
            <a:r>
              <a:rPr lang="en-US" dirty="0" smtClean="0"/>
              <a:t>All judged according to their deeds</a:t>
            </a:r>
          </a:p>
          <a:p>
            <a:r>
              <a:rPr lang="en-US" dirty="0" smtClean="0"/>
              <a:t>Death and Hades were thrown into the Lake of Fire – the second death. (no need for them anymore)</a:t>
            </a:r>
          </a:p>
          <a:p>
            <a:r>
              <a:rPr lang="en-US" dirty="0" smtClean="0"/>
              <a:t>All whose names NOT in the book of life are thrown into the Lake of Fire</a:t>
            </a:r>
          </a:p>
          <a:p>
            <a:r>
              <a:rPr lang="en-US" dirty="0" smtClean="0"/>
              <a:t>19:20  Beast and False Prophet are there</a:t>
            </a:r>
          </a:p>
          <a:p>
            <a:r>
              <a:rPr lang="en-US" dirty="0" smtClean="0"/>
              <a:t>20:10 Devil is there forever (after the 1,000 </a:t>
            </a:r>
            <a:r>
              <a:rPr lang="en-US" dirty="0" err="1" smtClean="0"/>
              <a:t>yrs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20:15 Anyone not found written in the book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of Life – Lamb’s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32  Whoever sins against God is blotted out</a:t>
            </a:r>
          </a:p>
          <a:p>
            <a:r>
              <a:rPr lang="en-US" dirty="0" smtClean="0"/>
              <a:t>Ps. 69 The righteous ARE recorded in it</a:t>
            </a:r>
          </a:p>
          <a:p>
            <a:r>
              <a:rPr lang="en-US" dirty="0" smtClean="0"/>
              <a:t>Rev. 3:5 Overcomers’ names will NEVER be blotted out of this book</a:t>
            </a:r>
          </a:p>
          <a:p>
            <a:r>
              <a:rPr lang="en-US" dirty="0" smtClean="0"/>
              <a:t>Rev. 13:8; 17:8 “Those who dwell on the earth” are NOT in it. Those whose names are written before the foundation of the world ARE</a:t>
            </a:r>
          </a:p>
          <a:p>
            <a:r>
              <a:rPr lang="en-US" dirty="0" smtClean="0"/>
              <a:t>Rev. 21:27 Only those in the Lamb’s book of life will be in the new Jerusalem</a:t>
            </a:r>
          </a:p>
          <a:p>
            <a:r>
              <a:rPr lang="en-US" dirty="0" smtClean="0"/>
              <a:t>Names blotted out of the book of life would be those who die physically and are not in the Lamb’s book of life because they were never saved.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1-3  John saw Jesus, messages for the churches</a:t>
            </a:r>
          </a:p>
          <a:p>
            <a:r>
              <a:rPr lang="en-US" dirty="0" smtClean="0"/>
              <a:t>4-16 John saw seals, trumpets, and bowls</a:t>
            </a:r>
          </a:p>
          <a:p>
            <a:r>
              <a:rPr lang="en-US" dirty="0" smtClean="0"/>
              <a:t>17-20 John saw judgment of the harlot, a 1,000 year period, and judgment of the dead</a:t>
            </a:r>
          </a:p>
          <a:p>
            <a:r>
              <a:rPr lang="en-US" dirty="0" smtClean="0"/>
              <a:t>21-22 John saw the Lamb’s bride – the holy city, and the new Jerusalem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Revelation 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Theme:</a:t>
            </a:r>
            <a:r>
              <a:rPr lang="en-US" dirty="0" smtClean="0"/>
              <a:t> Lamb’s Marriage Supper: Lord’s Coming: God’s Great Supper</a:t>
            </a:r>
          </a:p>
          <a:p>
            <a:r>
              <a:rPr lang="en-US" dirty="0" smtClean="0"/>
              <a:t>Verses 1-5   “After these things” – the fall of Babylon</a:t>
            </a:r>
          </a:p>
          <a:p>
            <a:r>
              <a:rPr lang="en-US" dirty="0" smtClean="0"/>
              <a:t>Praise in heaven BECAUSE of Babylon’s fall</a:t>
            </a:r>
          </a:p>
          <a:p>
            <a:r>
              <a:rPr lang="en-US" dirty="0" smtClean="0"/>
              <a:t>Blood of Bond-servants is avenged  6:9-11</a:t>
            </a:r>
          </a:p>
          <a:p>
            <a:r>
              <a:rPr lang="en-US" b="1" dirty="0" smtClean="0"/>
              <a:t>Setting: </a:t>
            </a:r>
            <a:r>
              <a:rPr lang="en-US" dirty="0" smtClean="0"/>
              <a:t>God’s throne in heaven</a:t>
            </a:r>
          </a:p>
          <a:p>
            <a:r>
              <a:rPr lang="en-US" dirty="0" smtClean="0"/>
              <a:t>The Almighty Reigns    vs. 6</a:t>
            </a:r>
          </a:p>
          <a:p>
            <a:r>
              <a:rPr lang="en-US" dirty="0" smtClean="0"/>
              <a:t>Rev. 4:11  Creator is worshipped     </a:t>
            </a:r>
          </a:p>
          <a:p>
            <a:r>
              <a:rPr lang="en-US" dirty="0" smtClean="0"/>
              <a:t>Rev. 5:9   Lamb is worthy to be worshipped</a:t>
            </a:r>
          </a:p>
          <a:p>
            <a:r>
              <a:rPr lang="en-US" dirty="0" smtClean="0"/>
              <a:t>Rev. 11:17 The 24 elders said, “You have taken Your great power and have begun to reign”</a:t>
            </a:r>
          </a:p>
        </p:txBody>
      </p:sp>
    </p:spTree>
    <p:extLst>
      <p:ext uri="{BB962C8B-B14F-4D97-AF65-F5344CB8AC3E}">
        <p14:creationId xmlns:p14="http://schemas.microsoft.com/office/powerpoint/2010/main" val="2187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Revelation 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Verses 6-10 John hears more praise in heaven</a:t>
            </a:r>
          </a:p>
          <a:p>
            <a:r>
              <a:rPr lang="en-US" dirty="0" smtClean="0"/>
              <a:t>Marriage of the Lamb has come   vs. 7</a:t>
            </a:r>
          </a:p>
          <a:p>
            <a:r>
              <a:rPr lang="en-US" dirty="0" smtClean="0"/>
              <a:t>Bride has made herself ready  vs. 7</a:t>
            </a:r>
          </a:p>
          <a:p>
            <a:r>
              <a:rPr lang="en-US" dirty="0" smtClean="0"/>
              <a:t>Her clothes are the righteous acts of the saints  vs. 8</a:t>
            </a:r>
          </a:p>
          <a:p>
            <a:r>
              <a:rPr lang="en-US" dirty="0" smtClean="0"/>
              <a:t>Rev. 3:5  Jesus’ message to the church at Sardis: Overcomers/conquerors, all believers, will be clothed in white garments</a:t>
            </a:r>
          </a:p>
          <a:p>
            <a:r>
              <a:rPr lang="en-US" dirty="0" smtClean="0"/>
              <a:t>Those invited to the Lamb’s marriage are blessed</a:t>
            </a:r>
          </a:p>
          <a:p>
            <a:r>
              <a:rPr lang="en-US" dirty="0" smtClean="0"/>
              <a:t>Blessed: “</a:t>
            </a:r>
            <a:r>
              <a:rPr lang="en-US" dirty="0" err="1" smtClean="0"/>
              <a:t>makarias</a:t>
            </a:r>
            <a:r>
              <a:rPr lang="en-US" dirty="0" smtClean="0"/>
              <a:t>”  To be envied. When God extends His benefits. Describes a believer in enviable position. (1:3;14:13;16:15;20:6;22:7 &amp; 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Revelation 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Verses 11-16</a:t>
            </a:r>
          </a:p>
          <a:p>
            <a:r>
              <a:rPr lang="en-US" dirty="0" smtClean="0"/>
              <a:t>Another white horse, but its rider is called:</a:t>
            </a:r>
          </a:p>
          <a:p>
            <a:r>
              <a:rPr lang="en-US" dirty="0" smtClean="0"/>
              <a:t>Faithful and True and Judge</a:t>
            </a:r>
          </a:p>
          <a:p>
            <a:r>
              <a:rPr lang="en-US" dirty="0" smtClean="0"/>
              <a:t>No one knows the name written ON Him except Himself  (unknown name to us)</a:t>
            </a:r>
          </a:p>
          <a:p>
            <a:r>
              <a:rPr lang="en-US" dirty="0" smtClean="0"/>
              <a:t>The Word of God</a:t>
            </a:r>
          </a:p>
          <a:p>
            <a:r>
              <a:rPr lang="en-US" dirty="0" smtClean="0"/>
              <a:t>King of kings</a:t>
            </a:r>
          </a:p>
          <a:p>
            <a:r>
              <a:rPr lang="en-US" dirty="0" smtClean="0"/>
              <a:t>Lord of lords</a:t>
            </a:r>
          </a:p>
          <a:p>
            <a:r>
              <a:rPr lang="en-US" dirty="0" smtClean="0"/>
              <a:t>Like the rider on the first seal, the King of kings comes conquering</a:t>
            </a:r>
          </a:p>
          <a:p>
            <a:r>
              <a:rPr lang="en-US" dirty="0" smtClean="0"/>
              <a:t>He judges and makes war IN righteousness</a:t>
            </a:r>
          </a:p>
          <a:p>
            <a:r>
              <a:rPr lang="en-US" dirty="0" smtClean="0"/>
              <a:t>He battles those gathered at the 6</a:t>
            </a:r>
            <a:r>
              <a:rPr lang="en-US" baseline="30000" dirty="0" smtClean="0"/>
              <a:t>th</a:t>
            </a:r>
            <a:r>
              <a:rPr lang="en-US" dirty="0" smtClean="0"/>
              <a:t> bowl: The beast, false prophet, 10 kings and kings of the earth  (17:14)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and His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Rev. 1:7  Coming in the clouds</a:t>
            </a:r>
          </a:p>
          <a:p>
            <a:r>
              <a:rPr lang="en-US" dirty="0" smtClean="0"/>
              <a:t>Rev. 5     Worthy Lamb</a:t>
            </a:r>
          </a:p>
          <a:p>
            <a:r>
              <a:rPr lang="en-US" dirty="0" smtClean="0"/>
              <a:t>Rev. 1:16; 2:12;19:15   Sword out of His mouth</a:t>
            </a:r>
          </a:p>
          <a:p>
            <a:r>
              <a:rPr lang="en-US" dirty="0" smtClean="0"/>
              <a:t>Armies in heaven follow Him. Clothed in fine linen, white and clean</a:t>
            </a:r>
          </a:p>
          <a:p>
            <a:r>
              <a:rPr lang="en-US" dirty="0" smtClean="0"/>
              <a:t>Rev. 3:5  Overcomers clothed in white garments</a:t>
            </a:r>
          </a:p>
          <a:p>
            <a:r>
              <a:rPr lang="en-US" dirty="0" smtClean="0"/>
              <a:t>Rev. 3:18 ….white garments to clothe yourself</a:t>
            </a:r>
          </a:p>
          <a:p>
            <a:r>
              <a:rPr lang="en-US" dirty="0" smtClean="0"/>
              <a:t>Rev. 4:4  The 24 elders clothed in white garments</a:t>
            </a:r>
          </a:p>
          <a:p>
            <a:r>
              <a:rPr lang="en-US" dirty="0" smtClean="0"/>
              <a:t>Rev. 7:9 Great multitude…clothed in white robes</a:t>
            </a:r>
          </a:p>
          <a:p>
            <a:r>
              <a:rPr lang="en-US" dirty="0" smtClean="0"/>
              <a:t>Rev. 7:14 Those who come out of the tribulation..</a:t>
            </a:r>
          </a:p>
          <a:p>
            <a:r>
              <a:rPr lang="en-US" dirty="0" smtClean="0"/>
              <a:t>Rev. 17:14  Called the Chosen and Faithful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Revelation 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Verses 17-21</a:t>
            </a:r>
          </a:p>
          <a:p>
            <a:r>
              <a:rPr lang="en-US" dirty="0" smtClean="0"/>
              <a:t>Assemble for the great supper of God</a:t>
            </a:r>
          </a:p>
          <a:p>
            <a:r>
              <a:rPr lang="en-US" dirty="0" smtClean="0"/>
              <a:t>Beast and False Prophet deceive those who dwell on the earth into thinking they can win the war</a:t>
            </a:r>
          </a:p>
          <a:p>
            <a:r>
              <a:rPr lang="en-US" dirty="0" smtClean="0"/>
              <a:t>Beast and False Prophet thrown into the Lake of Fire</a:t>
            </a:r>
          </a:p>
          <a:p>
            <a:r>
              <a:rPr lang="en-US" dirty="0" smtClean="0"/>
              <a:t>The rest are killed with the sword</a:t>
            </a:r>
          </a:p>
          <a:p>
            <a:r>
              <a:rPr lang="en-US" dirty="0" smtClean="0"/>
              <a:t>Birds eat their flesh at the great supper of God</a:t>
            </a:r>
          </a:p>
          <a:p>
            <a:r>
              <a:rPr lang="en-US" b="1" dirty="0" smtClean="0"/>
              <a:t>Flesh of: </a:t>
            </a:r>
            <a:r>
              <a:rPr lang="en-US" dirty="0" smtClean="0"/>
              <a:t>kings, commanders, mighty men, horses, those who sit on the horses, free men, slaves, small and great.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Revelation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saw what happens AFTER the war</a:t>
            </a:r>
          </a:p>
          <a:p>
            <a:r>
              <a:rPr lang="en-US" dirty="0" smtClean="0"/>
              <a:t>Devil thrown into the abyss for 1,000 years</a:t>
            </a:r>
          </a:p>
          <a:p>
            <a:r>
              <a:rPr lang="en-US" dirty="0" smtClean="0"/>
              <a:t>He cannot deceive the nations during this time</a:t>
            </a:r>
          </a:p>
          <a:p>
            <a:r>
              <a:rPr lang="en-US" dirty="0" smtClean="0"/>
              <a:t>Souls who don’t take the mark; the beheaded, are resurrected  and reign with Christ for 1,000 years</a:t>
            </a:r>
          </a:p>
          <a:p>
            <a:r>
              <a:rPr lang="en-US" dirty="0" smtClean="0"/>
              <a:t>Rev. 2:26 He who overcomes and he who keeps My deeds until the end, to him I will give authority over the nations.  (also 3:21)</a:t>
            </a:r>
          </a:p>
          <a:p>
            <a:r>
              <a:rPr lang="en-US" dirty="0" smtClean="0"/>
              <a:t>Rev. 20:5  “The rest of the dead did not come to life </a:t>
            </a:r>
            <a:r>
              <a:rPr lang="en-US" b="1" dirty="0" smtClean="0"/>
              <a:t>until</a:t>
            </a:r>
            <a:r>
              <a:rPr lang="en-US" dirty="0" smtClean="0"/>
              <a:t> the thousand years were completed. This is the first resurrection.”</a:t>
            </a:r>
          </a:p>
          <a:p>
            <a:r>
              <a:rPr lang="en-US" b="1" dirty="0" smtClean="0"/>
              <a:t>Are these “dead” saved or unsaved?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45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Revelation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Rev. 20:6  “Blessed and holy is the one who has a part in the </a:t>
            </a:r>
            <a:r>
              <a:rPr lang="en-US" b="1" dirty="0" smtClean="0"/>
              <a:t>first resurrection</a:t>
            </a:r>
            <a:r>
              <a:rPr lang="en-US" dirty="0" smtClean="0"/>
              <a:t>; over </a:t>
            </a:r>
            <a:r>
              <a:rPr lang="en-US" b="1" dirty="0" smtClean="0"/>
              <a:t>these</a:t>
            </a:r>
            <a:r>
              <a:rPr lang="en-US" dirty="0" smtClean="0"/>
              <a:t> the </a:t>
            </a:r>
            <a:r>
              <a:rPr lang="en-US" b="1" dirty="0" smtClean="0"/>
              <a:t>second</a:t>
            </a:r>
            <a:r>
              <a:rPr lang="en-US" dirty="0" smtClean="0"/>
              <a:t> </a:t>
            </a:r>
            <a:r>
              <a:rPr lang="en-US" b="1" dirty="0" smtClean="0"/>
              <a:t>death</a:t>
            </a:r>
            <a:r>
              <a:rPr lang="en-US" dirty="0" smtClean="0"/>
              <a:t> has no power, but </a:t>
            </a:r>
            <a:r>
              <a:rPr lang="en-US" b="1" dirty="0" smtClean="0"/>
              <a:t>they</a:t>
            </a:r>
            <a:r>
              <a:rPr lang="en-US" dirty="0" smtClean="0"/>
              <a:t> will be </a:t>
            </a:r>
            <a:r>
              <a:rPr lang="en-US" b="1" dirty="0" smtClean="0"/>
              <a:t>priests</a:t>
            </a:r>
            <a:r>
              <a:rPr lang="en-US" dirty="0" smtClean="0"/>
              <a:t> of God and of Christ and will </a:t>
            </a:r>
            <a:r>
              <a:rPr lang="en-US" b="1" dirty="0" smtClean="0"/>
              <a:t>reign with Him </a:t>
            </a:r>
            <a:r>
              <a:rPr lang="en-US" dirty="0" smtClean="0"/>
              <a:t>for a thousand years.”</a:t>
            </a:r>
          </a:p>
          <a:p>
            <a:r>
              <a:rPr lang="en-US" dirty="0" smtClean="0"/>
              <a:t>The dead in verse 5 are </a:t>
            </a:r>
            <a:r>
              <a:rPr lang="en-US" b="1" dirty="0" smtClean="0"/>
              <a:t>NOT</a:t>
            </a:r>
            <a:r>
              <a:rPr lang="en-US" dirty="0" smtClean="0"/>
              <a:t> saved</a:t>
            </a:r>
          </a:p>
          <a:p>
            <a:r>
              <a:rPr lang="en-US" dirty="0" smtClean="0"/>
              <a:t>Rev. 20:12 And I saw the dead (vs. 6), the great and the small, standing before the throne…..judged</a:t>
            </a:r>
          </a:p>
          <a:p>
            <a:r>
              <a:rPr lang="en-US" dirty="0" smtClean="0"/>
              <a:t>AFTER the 1,000 years:   Christ rules the earth</a:t>
            </a:r>
          </a:p>
          <a:p>
            <a:r>
              <a:rPr lang="en-US" dirty="0" smtClean="0"/>
              <a:t>AFTER heaven and earth are gone   vs. 11</a:t>
            </a:r>
          </a:p>
          <a:p>
            <a:r>
              <a:rPr lang="en-US" dirty="0" smtClean="0"/>
              <a:t>Only the spiritually dead, unbelievers, are judged according to their deeds  vs. 12-13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ll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power point</Template>
  <TotalTime>82</TotalTime>
  <Words>1058</Words>
  <Application>Microsoft Office PowerPoint</Application>
  <PresentationFormat>On-screen Show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fall power point</vt:lpstr>
      <vt:lpstr>Revelation Part 2</vt:lpstr>
      <vt:lpstr>Review</vt:lpstr>
      <vt:lpstr>Revelation 19</vt:lpstr>
      <vt:lpstr>Revelation 19</vt:lpstr>
      <vt:lpstr>Revelation 19</vt:lpstr>
      <vt:lpstr>Jesus and His army</vt:lpstr>
      <vt:lpstr>Revelation 19</vt:lpstr>
      <vt:lpstr>Revelation 20</vt:lpstr>
      <vt:lpstr>Revelation 20</vt:lpstr>
      <vt:lpstr>Punishment and Deeds</vt:lpstr>
      <vt:lpstr>Revelation 20</vt:lpstr>
      <vt:lpstr>Book of Life – Lamb’s Book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Part 2</dc:title>
  <dc:creator>Jenny Goins</dc:creator>
  <cp:lastModifiedBy>Jenny Goins</cp:lastModifiedBy>
  <cp:revision>20</cp:revision>
  <dcterms:created xsi:type="dcterms:W3CDTF">2016-11-09T19:52:38Z</dcterms:created>
  <dcterms:modified xsi:type="dcterms:W3CDTF">2016-11-09T21:14:40Z</dcterms:modified>
</cp:coreProperties>
</file>