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9679012-9F86-44BA-BBF6-25B897EC8E5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280D24-EBC8-410C-843B-1B5CC44901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Angel: Calls from out of the temple, “The hour to reap has come.”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Angel: Comes out of the temple, and has a sickle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Angel: Comes from the altar, tells the 5</a:t>
            </a:r>
            <a:r>
              <a:rPr lang="en-US" baseline="30000" dirty="0" smtClean="0"/>
              <a:t>th</a:t>
            </a:r>
            <a:r>
              <a:rPr lang="en-US" dirty="0" smtClean="0"/>
              <a:t> angel to reap the earth, then casts the grapes into the wine press of God’s wrath and blood comes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Sign in heaven </a:t>
            </a:r>
          </a:p>
          <a:p>
            <a:r>
              <a:rPr lang="en-US" dirty="0" smtClean="0"/>
              <a:t>Rev. 11:19  “The temple in heaven was opened” at the 7</a:t>
            </a:r>
            <a:r>
              <a:rPr lang="en-US" baseline="30000" dirty="0" smtClean="0"/>
              <a:t>th</a:t>
            </a:r>
            <a:r>
              <a:rPr lang="en-US" dirty="0" smtClean="0"/>
              <a:t> trumpet</a:t>
            </a:r>
          </a:p>
          <a:p>
            <a:r>
              <a:rPr lang="en-US" dirty="0" smtClean="0"/>
              <a:t>Rev. 15:5 “The temple of the tabernacle of testimony in heaven was opened”</a:t>
            </a:r>
          </a:p>
          <a:p>
            <a:r>
              <a:rPr lang="en-US" dirty="0" smtClean="0"/>
              <a:t>The bowls of God’s wrath come from His temple in heaven</a:t>
            </a:r>
          </a:p>
          <a:p>
            <a:r>
              <a:rPr lang="en-US" dirty="0" smtClean="0"/>
              <a:t>He is holy</a:t>
            </a:r>
          </a:p>
          <a:p>
            <a:r>
              <a:rPr lang="en-US" dirty="0" smtClean="0"/>
              <a:t>His judgments are righteous</a:t>
            </a:r>
          </a:p>
          <a:p>
            <a:r>
              <a:rPr lang="en-US" dirty="0" smtClean="0"/>
              <a:t>Those who are victorious over the beast and do NOT take his mark, sing the song of Moses</a:t>
            </a:r>
          </a:p>
          <a:p>
            <a:r>
              <a:rPr lang="en-US" dirty="0" smtClean="0"/>
              <a:t>These are saints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7 bowls/plagues contain God’s wrath</a:t>
            </a:r>
          </a:p>
          <a:p>
            <a:r>
              <a:rPr lang="en-US" dirty="0" smtClean="0"/>
              <a:t>They FINISH His wrath</a:t>
            </a:r>
          </a:p>
          <a:p>
            <a:r>
              <a:rPr lang="en-US" dirty="0" smtClean="0"/>
              <a:t>Dragon, Beast and False Prophet: unholy trinity</a:t>
            </a:r>
          </a:p>
          <a:p>
            <a:r>
              <a:rPr lang="en-US" dirty="0" smtClean="0"/>
              <a:t>The false prophet IS the 2</a:t>
            </a:r>
            <a:r>
              <a:rPr lang="en-US" baseline="30000" dirty="0" smtClean="0"/>
              <a:t>nd</a:t>
            </a:r>
            <a:r>
              <a:rPr lang="en-US" dirty="0" smtClean="0"/>
              <a:t> beast who deceives the earth with signs</a:t>
            </a:r>
          </a:p>
          <a:p>
            <a:r>
              <a:rPr lang="en-US" dirty="0" smtClean="0"/>
              <a:t>Three unclean spirits, like frogs: demons come out of the mouth of the Dragon, Beast and False Prophet and gather the kings of the world at the </a:t>
            </a: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 smtClean="0"/>
              <a:t>bowl</a:t>
            </a:r>
            <a:r>
              <a:rPr lang="en-US" dirty="0" smtClean="0"/>
              <a:t> for a battle at </a:t>
            </a:r>
            <a:r>
              <a:rPr lang="en-US" dirty="0" err="1" smtClean="0"/>
              <a:t>Har-Magedon</a:t>
            </a:r>
            <a:r>
              <a:rPr lang="en-US" dirty="0" smtClean="0"/>
              <a:t>/Armageddon</a:t>
            </a:r>
          </a:p>
          <a:p>
            <a:r>
              <a:rPr lang="en-US" dirty="0" smtClean="0"/>
              <a:t>16:19  mentions cities:</a:t>
            </a:r>
          </a:p>
          <a:p>
            <a:r>
              <a:rPr lang="en-US" dirty="0" smtClean="0"/>
              <a:t>“The great city”   (11:8….Jerusalem?)</a:t>
            </a:r>
          </a:p>
          <a:p>
            <a:r>
              <a:rPr lang="en-US" dirty="0" smtClean="0"/>
              <a:t>The cities of nations</a:t>
            </a:r>
          </a:p>
          <a:p>
            <a:r>
              <a:rPr lang="en-US" dirty="0" smtClean="0"/>
              <a:t>Babylon the 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Rev. 10:11  Prophesy again</a:t>
            </a:r>
          </a:p>
          <a:p>
            <a:r>
              <a:rPr lang="en-US" dirty="0" smtClean="0"/>
              <a:t>Measure: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earthly</a:t>
            </a:r>
            <a:r>
              <a:rPr lang="en-US" dirty="0" smtClean="0"/>
              <a:t> temple, altar and worshippers</a:t>
            </a:r>
          </a:p>
          <a:p>
            <a:r>
              <a:rPr lang="en-US" dirty="0" smtClean="0"/>
              <a:t>Do NOT measure: The Temple Court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The nations will tread/trample the holy city Jerusalem for 42 months</a:t>
            </a:r>
          </a:p>
          <a:p>
            <a:r>
              <a:rPr lang="en-US" b="1" dirty="0" smtClean="0"/>
              <a:t>Two Witnesses:</a:t>
            </a:r>
          </a:p>
          <a:p>
            <a:r>
              <a:rPr lang="en-US" dirty="0" smtClean="0"/>
              <a:t>Given authority to prophesy for 1,260 days</a:t>
            </a:r>
          </a:p>
          <a:p>
            <a:r>
              <a:rPr lang="en-US" dirty="0" smtClean="0"/>
              <a:t>Are 2 olive trees</a:t>
            </a:r>
          </a:p>
          <a:p>
            <a:r>
              <a:rPr lang="en-US" dirty="0" smtClean="0"/>
              <a:t>Are 2 lampstands</a:t>
            </a:r>
          </a:p>
          <a:p>
            <a:r>
              <a:rPr lang="en-US" dirty="0" smtClean="0"/>
              <a:t>Stand before the Lord of the earth</a:t>
            </a:r>
          </a:p>
          <a:p>
            <a:endParaRPr lang="en-US" dirty="0" smtClean="0"/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from their mouths kills enemies</a:t>
            </a:r>
          </a:p>
          <a:p>
            <a:r>
              <a:rPr lang="en-US" dirty="0" smtClean="0"/>
              <a:t>Turn waters into blood</a:t>
            </a:r>
          </a:p>
          <a:p>
            <a:r>
              <a:rPr lang="en-US" dirty="0" smtClean="0"/>
              <a:t>Strike the earth with plagues at will</a:t>
            </a:r>
          </a:p>
          <a:p>
            <a:r>
              <a:rPr lang="en-US" dirty="0" smtClean="0"/>
              <a:t>No rain during the 3 ½ years of prophesying</a:t>
            </a:r>
          </a:p>
          <a:p>
            <a:r>
              <a:rPr lang="en-US" dirty="0" smtClean="0"/>
              <a:t>No one is able to harm or kill them UNTIL</a:t>
            </a:r>
          </a:p>
          <a:p>
            <a:r>
              <a:rPr lang="en-US" dirty="0" smtClean="0"/>
              <a:t>Beast makes war against them</a:t>
            </a:r>
          </a:p>
          <a:p>
            <a:r>
              <a:rPr lang="en-US" dirty="0" smtClean="0"/>
              <a:t>Kills them</a:t>
            </a:r>
          </a:p>
          <a:p>
            <a:r>
              <a:rPr lang="en-US" dirty="0" smtClean="0"/>
              <a:t>“Those who dwell on earth” rejoice in their deaths</a:t>
            </a:r>
          </a:p>
          <a:p>
            <a:r>
              <a:rPr lang="en-US" dirty="0" smtClean="0"/>
              <a:t>Whole earth sees their dead bodies in Jerusalem</a:t>
            </a:r>
          </a:p>
          <a:p>
            <a:r>
              <a:rPr lang="en-US" dirty="0" smtClean="0"/>
              <a:t>Jerusalem: mystically called Sodom and Egypt, where their Lord was crucified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raises them and takes them to heaven while everyone watches</a:t>
            </a:r>
          </a:p>
          <a:p>
            <a:r>
              <a:rPr lang="en-US" dirty="0" smtClean="0"/>
              <a:t>In the same hour there is an earthquake</a:t>
            </a:r>
          </a:p>
          <a:p>
            <a:r>
              <a:rPr lang="en-US" dirty="0" smtClean="0"/>
              <a:t>1/10 of the city falls</a:t>
            </a:r>
          </a:p>
          <a:p>
            <a:r>
              <a:rPr lang="en-US" dirty="0" smtClean="0"/>
              <a:t>7,000 die</a:t>
            </a:r>
          </a:p>
          <a:p>
            <a:r>
              <a:rPr lang="en-US" dirty="0" smtClean="0"/>
              <a:t>The rest in Jerusalem glorify God</a:t>
            </a:r>
          </a:p>
          <a:p>
            <a:r>
              <a:rPr lang="en-US" dirty="0" smtClean="0"/>
              <a:t>This is the </a:t>
            </a:r>
            <a:r>
              <a:rPr lang="en-US" b="1" dirty="0" smtClean="0"/>
              <a:t>end</a:t>
            </a:r>
            <a:r>
              <a:rPr lang="en-US" dirty="0" smtClean="0"/>
              <a:t> of the </a:t>
            </a: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woe </a:t>
            </a:r>
            <a:r>
              <a:rPr lang="en-US" dirty="0" smtClean="0"/>
              <a:t>and </a:t>
            </a: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trumpet</a:t>
            </a:r>
          </a:p>
          <a:p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Trumpet</a:t>
            </a:r>
          </a:p>
          <a:p>
            <a:r>
              <a:rPr lang="en-US" dirty="0" smtClean="0"/>
              <a:t>The Kingdom of the world becomes the kingdom of God and His Christ</a:t>
            </a:r>
          </a:p>
          <a:p>
            <a:r>
              <a:rPr lang="en-US" dirty="0" smtClean="0"/>
              <a:t>He will reign forever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Trumpet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elders worship and say:</a:t>
            </a:r>
          </a:p>
          <a:p>
            <a:r>
              <a:rPr lang="en-US" dirty="0" smtClean="0"/>
              <a:t>God HAS BEGUN to reign</a:t>
            </a:r>
          </a:p>
          <a:p>
            <a:r>
              <a:rPr lang="en-US" dirty="0" smtClean="0"/>
              <a:t>The nations are enraged</a:t>
            </a:r>
          </a:p>
          <a:p>
            <a:r>
              <a:rPr lang="en-US" dirty="0" smtClean="0"/>
              <a:t>God’s wrath comes</a:t>
            </a:r>
          </a:p>
          <a:p>
            <a:r>
              <a:rPr lang="en-US" dirty="0" smtClean="0"/>
              <a:t>Time to: </a:t>
            </a:r>
          </a:p>
          <a:p>
            <a:r>
              <a:rPr lang="en-US" dirty="0" smtClean="0"/>
              <a:t>1. Judge the dead</a:t>
            </a:r>
          </a:p>
          <a:p>
            <a:r>
              <a:rPr lang="en-US" dirty="0" smtClean="0"/>
              <a:t>2. Reward His servants</a:t>
            </a:r>
          </a:p>
          <a:p>
            <a:r>
              <a:rPr lang="en-US" dirty="0" smtClean="0"/>
              <a:t>3. Destroy those who destroy the earth</a:t>
            </a:r>
          </a:p>
          <a:p>
            <a:r>
              <a:rPr lang="en-US" b="1" dirty="0" smtClean="0"/>
              <a:t>Heavenly</a:t>
            </a:r>
            <a:r>
              <a:rPr lang="en-US" dirty="0" smtClean="0"/>
              <a:t> temple is opened</a:t>
            </a:r>
          </a:p>
          <a:p>
            <a:r>
              <a:rPr lang="en-US" dirty="0" smtClean="0"/>
              <a:t>Ark of the Covenant appears</a:t>
            </a:r>
          </a:p>
          <a:p>
            <a:r>
              <a:rPr lang="en-US" dirty="0" smtClean="0"/>
              <a:t>Lightning, sounds/rumblings, thunder, earthquake and hailstorm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7</a:t>
            </a:r>
            <a:r>
              <a:rPr lang="en-US" baseline="30000" dirty="0" smtClean="0"/>
              <a:t>th</a:t>
            </a:r>
            <a:r>
              <a:rPr lang="en-US" dirty="0" smtClean="0"/>
              <a:t> trumpet sounds:</a:t>
            </a:r>
          </a:p>
          <a:p>
            <a:r>
              <a:rPr lang="en-US" dirty="0" smtClean="0"/>
              <a:t>2 signs in heaven: Woman   Great Red Dragon</a:t>
            </a:r>
          </a:p>
          <a:p>
            <a:r>
              <a:rPr lang="en-US" dirty="0" smtClean="0"/>
              <a:t>Woman gives birth to a male child who is to rule the nations with a rod of iron: Jesus Christ</a:t>
            </a:r>
          </a:p>
          <a:p>
            <a:r>
              <a:rPr lang="en-US" dirty="0" smtClean="0"/>
              <a:t>Devil tries to destroy Him, but can’t</a:t>
            </a:r>
          </a:p>
          <a:p>
            <a:r>
              <a:rPr lang="en-US" dirty="0" smtClean="0"/>
              <a:t>War in heaven between Satan and his angels and Michael and his angels.</a:t>
            </a:r>
          </a:p>
          <a:p>
            <a:r>
              <a:rPr lang="en-US" dirty="0" smtClean="0"/>
              <a:t>Salvation, power, the kingdom of God, authority of His Christ HAVE COME  (vs. 10) because…</a:t>
            </a:r>
          </a:p>
          <a:p>
            <a:r>
              <a:rPr lang="en-US" dirty="0" smtClean="0"/>
              <a:t>The devil has been thrown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Woe     7</a:t>
            </a:r>
            <a:r>
              <a:rPr lang="en-US" baseline="30000" dirty="0" smtClean="0"/>
              <a:t>th</a:t>
            </a:r>
            <a:r>
              <a:rPr lang="en-US" dirty="0" smtClean="0"/>
              <a:t> Trumpet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devil and his angels are thrown to earth</a:t>
            </a:r>
          </a:p>
          <a:p>
            <a:r>
              <a:rPr lang="en-US" dirty="0" smtClean="0"/>
              <a:t>They persecute the woman who flees to the wilderness for 1,260 days or 3 ½ years</a:t>
            </a:r>
          </a:p>
          <a:p>
            <a:r>
              <a:rPr lang="en-US" dirty="0" smtClean="0"/>
              <a:t>The devil sends a flood to destroy the woman</a:t>
            </a:r>
          </a:p>
          <a:p>
            <a:r>
              <a:rPr lang="en-US" dirty="0" smtClean="0"/>
              <a:t>The earth helps her because God is in control and protects her</a:t>
            </a:r>
          </a:p>
          <a:p>
            <a:r>
              <a:rPr lang="en-US" dirty="0" smtClean="0"/>
              <a:t>The devil makes war with the rest of her children</a:t>
            </a:r>
          </a:p>
          <a:p>
            <a:r>
              <a:rPr lang="en-US" dirty="0" smtClean="0"/>
              <a:t>Those who keep God’s commands and </a:t>
            </a:r>
            <a:r>
              <a:rPr lang="en-US" b="1" dirty="0" smtClean="0"/>
              <a:t>hold to Jesus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2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devil empowers a beast with HIS power, throne and authority for 42 months over ALL nations</a:t>
            </a:r>
          </a:p>
          <a:p>
            <a:r>
              <a:rPr lang="en-US" dirty="0" smtClean="0"/>
              <a:t>This beast has a fatal wound on one of his 7 heads</a:t>
            </a:r>
          </a:p>
          <a:p>
            <a:r>
              <a:rPr lang="en-US" dirty="0" smtClean="0"/>
              <a:t>Fatal wound is healed…..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Beast deceives “those who dwell on the earth”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Beast makes them worship the first beast</a:t>
            </a:r>
          </a:p>
          <a:p>
            <a:r>
              <a:rPr lang="en-US" dirty="0" smtClean="0"/>
              <a:t>Whole earth is amazed “Who is able to wage war with him?”</a:t>
            </a:r>
          </a:p>
          <a:p>
            <a:r>
              <a:rPr lang="en-US" dirty="0" smtClean="0"/>
              <a:t>11:7 “He wars with and overcomes the saints”</a:t>
            </a:r>
          </a:p>
          <a:p>
            <a:r>
              <a:rPr lang="en-US" dirty="0" smtClean="0"/>
              <a:t>All are forced to take his mark in order to buy and sell</a:t>
            </a:r>
          </a:p>
          <a:p>
            <a:r>
              <a:rPr lang="en-US" dirty="0" smtClean="0"/>
              <a:t>Mark goes on their forehead or right hand</a:t>
            </a:r>
          </a:p>
          <a:p>
            <a:r>
              <a:rPr lang="en-US" dirty="0" smtClean="0"/>
              <a:t>The Mark is the number of a man: 666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144,000 of Israel have the seal of God on their foreheads </a:t>
            </a:r>
          </a:p>
          <a:p>
            <a:r>
              <a:rPr lang="en-US" dirty="0" smtClean="0"/>
              <a:t>They were purchased from the earth</a:t>
            </a:r>
          </a:p>
          <a:p>
            <a:r>
              <a:rPr lang="en-US" dirty="0" smtClean="0"/>
              <a:t>They are first fruits to God (more harvest to come)</a:t>
            </a:r>
          </a:p>
          <a:p>
            <a:r>
              <a:rPr lang="en-US" dirty="0" smtClean="0"/>
              <a:t>They follow the Lamb wherever He goes</a:t>
            </a:r>
          </a:p>
          <a:p>
            <a:r>
              <a:rPr lang="en-US" dirty="0" smtClean="0"/>
              <a:t>They are now in heaven: in Chapter 7 they were on earth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Angel:  </a:t>
            </a:r>
            <a:r>
              <a:rPr lang="en-US" dirty="0" smtClean="0"/>
              <a:t>Preaches the gospel to “those who live on the earth”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Angel: </a:t>
            </a:r>
            <a:r>
              <a:rPr lang="en-US" dirty="0" smtClean="0"/>
              <a:t>Proclaims Babylon  has fallen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Angel: </a:t>
            </a:r>
            <a:r>
              <a:rPr lang="en-US" dirty="0" smtClean="0"/>
              <a:t>Those who took the mark face wrath in full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61</TotalTime>
  <Words>854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fall power point</vt:lpstr>
      <vt:lpstr>Revelation Part 2</vt:lpstr>
      <vt:lpstr>Revelation 11</vt:lpstr>
      <vt:lpstr>Two Witnesses</vt:lpstr>
      <vt:lpstr>Two Witnesses</vt:lpstr>
      <vt:lpstr>7th Trumpet</vt:lpstr>
      <vt:lpstr>Revelation 12</vt:lpstr>
      <vt:lpstr>3rd Woe     7th Trumpet</vt:lpstr>
      <vt:lpstr>Revelation 13</vt:lpstr>
      <vt:lpstr>Revelation 14</vt:lpstr>
      <vt:lpstr>Revelation 14</vt:lpstr>
      <vt:lpstr>Revelation 15</vt:lpstr>
      <vt:lpstr>Revelation 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2</dc:title>
  <dc:creator>Jenny Goins</dc:creator>
  <cp:lastModifiedBy>Jenny Goins</cp:lastModifiedBy>
  <cp:revision>14</cp:revision>
  <dcterms:created xsi:type="dcterms:W3CDTF">2016-10-26T14:32:25Z</dcterms:created>
  <dcterms:modified xsi:type="dcterms:W3CDTF">2016-10-26T15:34:18Z</dcterms:modified>
</cp:coreProperties>
</file>