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BFF9BBD1-E13F-446E-BE3A-01DC36020652}" type="datetimeFigureOut">
              <a:rPr lang="en-US" smtClean="0"/>
              <a:t>9/27/2016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F9BBD1-E13F-446E-BE3A-01DC36020652}" type="datetimeFigureOut">
              <a:rPr lang="en-US" smtClean="0"/>
              <a:t>9/27/2016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73AB7A-85C5-4976-8E21-BF0F8FC736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FF9BBD1-E13F-446E-BE3A-01DC36020652}" type="datetimeFigureOut">
              <a:rPr lang="en-US" smtClean="0"/>
              <a:t>9/27/2016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73AB7A-85C5-4976-8E21-BF0F8FC736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 Part 2</a:t>
            </a:r>
            <a:endParaRPr lang="en-US" dirty="0"/>
          </a:p>
        </p:txBody>
      </p:sp>
      <p:sp>
        <p:nvSpPr>
          <p:cNvPr id="3" name="Subtitle 2"/>
          <p:cNvSpPr>
            <a:spLocks noGrp="1"/>
          </p:cNvSpPr>
          <p:nvPr>
            <p:ph type="subTitle" idx="1"/>
          </p:nvPr>
        </p:nvSpPr>
        <p:spPr/>
        <p:txBody>
          <a:bodyPr/>
          <a:lstStyle/>
          <a:p>
            <a:r>
              <a:rPr lang="en-US" dirty="0" smtClean="0"/>
              <a:t>Lesson 6</a:t>
            </a:r>
            <a:endParaRPr lang="en-US" dirty="0"/>
          </a:p>
        </p:txBody>
      </p:sp>
    </p:spTree>
    <p:extLst>
      <p:ext uri="{BB962C8B-B14F-4D97-AF65-F5344CB8AC3E}">
        <p14:creationId xmlns:p14="http://schemas.microsoft.com/office/powerpoint/2010/main" val="62125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Trumpet</a:t>
            </a:r>
            <a:endParaRPr lang="en-US" dirty="0"/>
          </a:p>
        </p:txBody>
      </p:sp>
      <p:sp>
        <p:nvSpPr>
          <p:cNvPr id="3" name="Content Placeholder 2"/>
          <p:cNvSpPr>
            <a:spLocks noGrp="1"/>
          </p:cNvSpPr>
          <p:nvPr>
            <p:ph idx="1"/>
          </p:nvPr>
        </p:nvSpPr>
        <p:spPr/>
        <p:txBody>
          <a:bodyPr/>
          <a:lstStyle/>
          <a:p>
            <a:r>
              <a:rPr lang="en-US" dirty="0" smtClean="0"/>
              <a:t>Angel sounds the trumpet</a:t>
            </a:r>
          </a:p>
          <a:p>
            <a:r>
              <a:rPr lang="en-US" dirty="0" smtClean="0"/>
              <a:t>Hail, fire and blood mixed together are thrown to the earth</a:t>
            </a:r>
          </a:p>
          <a:p>
            <a:r>
              <a:rPr lang="en-US" dirty="0" smtClean="0"/>
              <a:t>1/3 of the earth is burned up</a:t>
            </a:r>
          </a:p>
          <a:p>
            <a:r>
              <a:rPr lang="en-US" dirty="0" smtClean="0"/>
              <a:t>1/3 of the trees are burned up</a:t>
            </a:r>
          </a:p>
          <a:p>
            <a:r>
              <a:rPr lang="en-US" dirty="0" smtClean="0"/>
              <a:t>ALL grass is burned up</a:t>
            </a:r>
          </a:p>
          <a:p>
            <a:r>
              <a:rPr lang="en-US" dirty="0" smtClean="0"/>
              <a:t>Similar to the 2</a:t>
            </a:r>
            <a:r>
              <a:rPr lang="en-US" baseline="30000" dirty="0" smtClean="0"/>
              <a:t>nd</a:t>
            </a:r>
            <a:r>
              <a:rPr lang="en-US" dirty="0" smtClean="0"/>
              <a:t>, 3</a:t>
            </a:r>
            <a:r>
              <a:rPr lang="en-US" baseline="30000" dirty="0" smtClean="0"/>
              <a:t>rd</a:t>
            </a:r>
            <a:r>
              <a:rPr lang="en-US" dirty="0" smtClean="0"/>
              <a:t> and 4</a:t>
            </a:r>
            <a:r>
              <a:rPr lang="en-US" baseline="30000" dirty="0" smtClean="0"/>
              <a:t>th</a:t>
            </a:r>
            <a:r>
              <a:rPr lang="en-US" dirty="0" smtClean="0"/>
              <a:t> </a:t>
            </a:r>
            <a:r>
              <a:rPr lang="en-US" b="1" u="sng" dirty="0" smtClean="0"/>
              <a:t>Trumpets</a:t>
            </a:r>
            <a:r>
              <a:rPr lang="en-US" dirty="0" smtClean="0"/>
              <a:t> in that 1/3 of something on earth is affected</a:t>
            </a:r>
          </a:p>
          <a:p>
            <a:r>
              <a:rPr lang="en-US" dirty="0" smtClean="0"/>
              <a:t>First four </a:t>
            </a:r>
            <a:r>
              <a:rPr lang="en-US" b="1" u="sng" dirty="0" smtClean="0"/>
              <a:t>seals</a:t>
            </a:r>
            <a:r>
              <a:rPr lang="en-US" dirty="0" smtClean="0"/>
              <a:t> are also similar with riders on horses and their judgments affecting the earth</a:t>
            </a:r>
            <a:endParaRPr lang="en-US" dirty="0"/>
          </a:p>
        </p:txBody>
      </p:sp>
    </p:spTree>
    <p:extLst>
      <p:ext uri="{BB962C8B-B14F-4D97-AF65-F5344CB8AC3E}">
        <p14:creationId xmlns:p14="http://schemas.microsoft.com/office/powerpoint/2010/main" val="2662077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Trumpet</a:t>
            </a:r>
            <a:endParaRPr lang="en-US" dirty="0"/>
          </a:p>
        </p:txBody>
      </p:sp>
      <p:sp>
        <p:nvSpPr>
          <p:cNvPr id="3" name="Content Placeholder 2"/>
          <p:cNvSpPr>
            <a:spLocks noGrp="1"/>
          </p:cNvSpPr>
          <p:nvPr>
            <p:ph idx="1"/>
          </p:nvPr>
        </p:nvSpPr>
        <p:spPr/>
        <p:txBody>
          <a:bodyPr/>
          <a:lstStyle/>
          <a:p>
            <a:r>
              <a:rPr lang="en-US" dirty="0" smtClean="0"/>
              <a:t>Angel sounds the trumpet</a:t>
            </a:r>
          </a:p>
          <a:p>
            <a:r>
              <a:rPr lang="en-US" dirty="0" smtClean="0"/>
              <a:t>“Burning mountain” thrown into the sea</a:t>
            </a:r>
          </a:p>
          <a:p>
            <a:r>
              <a:rPr lang="en-US" dirty="0" smtClean="0"/>
              <a:t>1/3 of the sea becomes blood</a:t>
            </a:r>
          </a:p>
          <a:p>
            <a:r>
              <a:rPr lang="en-US" dirty="0" smtClean="0"/>
              <a:t>1/3 of the living sea creatures die</a:t>
            </a:r>
          </a:p>
          <a:p>
            <a:r>
              <a:rPr lang="en-US" dirty="0" smtClean="0"/>
              <a:t>1/3 of the ships are destroyed </a:t>
            </a:r>
            <a:endParaRPr lang="en-US" dirty="0"/>
          </a:p>
        </p:txBody>
      </p:sp>
    </p:spTree>
    <p:extLst>
      <p:ext uri="{BB962C8B-B14F-4D97-AF65-F5344CB8AC3E}">
        <p14:creationId xmlns:p14="http://schemas.microsoft.com/office/powerpoint/2010/main" val="1642709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Trumpet</a:t>
            </a:r>
            <a:endParaRPr lang="en-US" dirty="0"/>
          </a:p>
        </p:txBody>
      </p:sp>
      <p:sp>
        <p:nvSpPr>
          <p:cNvPr id="3" name="Content Placeholder 2"/>
          <p:cNvSpPr>
            <a:spLocks noGrp="1"/>
          </p:cNvSpPr>
          <p:nvPr>
            <p:ph idx="1"/>
          </p:nvPr>
        </p:nvSpPr>
        <p:spPr/>
        <p:txBody>
          <a:bodyPr/>
          <a:lstStyle/>
          <a:p>
            <a:r>
              <a:rPr lang="en-US" dirty="0" smtClean="0"/>
              <a:t>Angel sounds the trumpet</a:t>
            </a:r>
          </a:p>
          <a:p>
            <a:r>
              <a:rPr lang="en-US" dirty="0" smtClean="0"/>
              <a:t>A burning star named Wormwood falls from heaven</a:t>
            </a:r>
          </a:p>
          <a:p>
            <a:r>
              <a:rPr lang="en-US" dirty="0" smtClean="0"/>
              <a:t>1/3 of the  fresh waters become bitter</a:t>
            </a:r>
          </a:p>
          <a:p>
            <a:r>
              <a:rPr lang="en-US" dirty="0" smtClean="0"/>
              <a:t>Many people die</a:t>
            </a:r>
          </a:p>
          <a:p>
            <a:r>
              <a:rPr lang="en-US" dirty="0" smtClean="0"/>
              <a:t>Similarity in the first three trumpets in that something with fire or burning is thrown from heaven to the earth and affects 1/3 of the earth</a:t>
            </a:r>
            <a:endParaRPr lang="en-US" dirty="0"/>
          </a:p>
        </p:txBody>
      </p:sp>
    </p:spTree>
    <p:extLst>
      <p:ext uri="{BB962C8B-B14F-4D97-AF65-F5344CB8AC3E}">
        <p14:creationId xmlns:p14="http://schemas.microsoft.com/office/powerpoint/2010/main" val="1497660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Trumpet</a:t>
            </a:r>
            <a:endParaRPr lang="en-US" dirty="0"/>
          </a:p>
        </p:txBody>
      </p:sp>
      <p:sp>
        <p:nvSpPr>
          <p:cNvPr id="3" name="Content Placeholder 2"/>
          <p:cNvSpPr>
            <a:spLocks noGrp="1"/>
          </p:cNvSpPr>
          <p:nvPr>
            <p:ph idx="1"/>
          </p:nvPr>
        </p:nvSpPr>
        <p:spPr/>
        <p:txBody>
          <a:bodyPr/>
          <a:lstStyle/>
          <a:p>
            <a:r>
              <a:rPr lang="en-US" dirty="0" smtClean="0"/>
              <a:t>Angel sounds the trumpet</a:t>
            </a:r>
          </a:p>
          <a:p>
            <a:r>
              <a:rPr lang="en-US" dirty="0" smtClean="0"/>
              <a:t>1/3 of the sun, moon and stars are struck</a:t>
            </a:r>
          </a:p>
          <a:p>
            <a:r>
              <a:rPr lang="en-US" dirty="0" smtClean="0"/>
              <a:t>The sun doesn’t shine for 1/3 of the day</a:t>
            </a:r>
          </a:p>
          <a:p>
            <a:r>
              <a:rPr lang="en-US" dirty="0" smtClean="0"/>
              <a:t>Moon and stars don’t shine for 1/3 of the night</a:t>
            </a:r>
          </a:p>
          <a:p>
            <a:pPr marL="0" indent="0">
              <a:buNone/>
            </a:pPr>
            <a:endParaRPr lang="en-US" dirty="0"/>
          </a:p>
        </p:txBody>
      </p:sp>
    </p:spTree>
    <p:extLst>
      <p:ext uri="{BB962C8B-B14F-4D97-AF65-F5344CB8AC3E}">
        <p14:creationId xmlns:p14="http://schemas.microsoft.com/office/powerpoint/2010/main" val="282802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Content Placeholder 2"/>
          <p:cNvSpPr>
            <a:spLocks noGrp="1"/>
          </p:cNvSpPr>
          <p:nvPr>
            <p:ph idx="1"/>
          </p:nvPr>
        </p:nvSpPr>
        <p:spPr/>
        <p:txBody>
          <a:bodyPr/>
          <a:lstStyle/>
          <a:p>
            <a:r>
              <a:rPr lang="en-US" b="1" dirty="0" smtClean="0"/>
              <a:t>Seals:</a:t>
            </a:r>
            <a:r>
              <a:rPr lang="en-US" dirty="0" smtClean="0"/>
              <a:t> A conquering on earth by the rider of the white horse followed by war, famine, Death and Hades</a:t>
            </a:r>
          </a:p>
          <a:p>
            <a:r>
              <a:rPr lang="en-US" dirty="0" smtClean="0"/>
              <a:t>Souls call for vengeance</a:t>
            </a:r>
          </a:p>
          <a:p>
            <a:r>
              <a:rPr lang="en-US" b="1" dirty="0" smtClean="0"/>
              <a:t>Trumpets AND Seals:</a:t>
            </a:r>
          </a:p>
          <a:p>
            <a:r>
              <a:rPr lang="en-US" dirty="0" smtClean="0"/>
              <a:t>Sun, moon, stars and sky produce less light (4</a:t>
            </a:r>
            <a:r>
              <a:rPr lang="en-US" baseline="30000" dirty="0" smtClean="0"/>
              <a:t>th</a:t>
            </a:r>
            <a:r>
              <a:rPr lang="en-US" dirty="0" smtClean="0"/>
              <a:t> trumpet and 6</a:t>
            </a:r>
            <a:r>
              <a:rPr lang="en-US" baseline="30000" dirty="0" smtClean="0"/>
              <a:t>th</a:t>
            </a:r>
            <a:r>
              <a:rPr lang="en-US" dirty="0" smtClean="0"/>
              <a:t> seal)</a:t>
            </a:r>
          </a:p>
          <a:p>
            <a:r>
              <a:rPr lang="en-US" dirty="0" smtClean="0"/>
              <a:t>1/3 of the earth is burned up (1</a:t>
            </a:r>
            <a:r>
              <a:rPr lang="en-US" baseline="30000" dirty="0" smtClean="0"/>
              <a:t>st</a:t>
            </a:r>
            <a:r>
              <a:rPr lang="en-US" dirty="0" smtClean="0"/>
              <a:t> trumpet and 7</a:t>
            </a:r>
            <a:r>
              <a:rPr lang="en-US" baseline="30000" dirty="0" smtClean="0"/>
              <a:t>th</a:t>
            </a:r>
            <a:r>
              <a:rPr lang="en-US" dirty="0" smtClean="0"/>
              <a:t> </a:t>
            </a:r>
            <a:r>
              <a:rPr lang="en-US" smtClean="0"/>
              <a:t>seal)</a:t>
            </a:r>
            <a:endParaRPr lang="en-US" dirty="0" smtClean="0"/>
          </a:p>
          <a:p>
            <a:r>
              <a:rPr lang="en-US" dirty="0" smtClean="0"/>
              <a:t>Heavenly lights are affected (6</a:t>
            </a:r>
            <a:r>
              <a:rPr lang="en-US" baseline="30000" dirty="0" smtClean="0"/>
              <a:t>th</a:t>
            </a:r>
            <a:r>
              <a:rPr lang="en-US" dirty="0" smtClean="0"/>
              <a:t> seal, 3</a:t>
            </a:r>
            <a:r>
              <a:rPr lang="en-US" baseline="30000" dirty="0" smtClean="0"/>
              <a:t>rd</a:t>
            </a:r>
            <a:r>
              <a:rPr lang="en-US" dirty="0" smtClean="0"/>
              <a:t> and 4</a:t>
            </a:r>
            <a:r>
              <a:rPr lang="en-US" baseline="30000" dirty="0" smtClean="0"/>
              <a:t>th</a:t>
            </a:r>
            <a:r>
              <a:rPr lang="en-US" dirty="0" smtClean="0"/>
              <a:t> trumpets)</a:t>
            </a:r>
          </a:p>
          <a:p>
            <a:endParaRPr lang="en-US" dirty="0"/>
          </a:p>
        </p:txBody>
      </p:sp>
    </p:spTree>
    <p:extLst>
      <p:ext uri="{BB962C8B-B14F-4D97-AF65-F5344CB8AC3E}">
        <p14:creationId xmlns:p14="http://schemas.microsoft.com/office/powerpoint/2010/main" val="227613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Seal</a:t>
            </a:r>
            <a:endParaRPr lang="en-US" dirty="0"/>
          </a:p>
        </p:txBody>
      </p:sp>
      <p:sp>
        <p:nvSpPr>
          <p:cNvPr id="3" name="Content Placeholder 2"/>
          <p:cNvSpPr>
            <a:spLocks noGrp="1"/>
          </p:cNvSpPr>
          <p:nvPr>
            <p:ph idx="1"/>
          </p:nvPr>
        </p:nvSpPr>
        <p:spPr/>
        <p:txBody>
          <a:bodyPr/>
          <a:lstStyle/>
          <a:p>
            <a:r>
              <a:rPr lang="en-US" dirty="0" smtClean="0"/>
              <a:t>When the Lamb broke </a:t>
            </a:r>
            <a:r>
              <a:rPr lang="en-US" b="1" dirty="0" smtClean="0"/>
              <a:t>each</a:t>
            </a:r>
            <a:r>
              <a:rPr lang="en-US" dirty="0" smtClean="0"/>
              <a:t> of the first four seals, </a:t>
            </a:r>
            <a:r>
              <a:rPr lang="en-US" b="1" dirty="0" smtClean="0"/>
              <a:t>one</a:t>
            </a:r>
            <a:r>
              <a:rPr lang="en-US" dirty="0" smtClean="0"/>
              <a:t> of the living creatures said, “Come” and there was a rider on a horse.</a:t>
            </a:r>
          </a:p>
          <a:p>
            <a:r>
              <a:rPr lang="en-US" dirty="0" smtClean="0"/>
              <a:t>White horse:  Has a bow and a crown given to him</a:t>
            </a:r>
          </a:p>
          <a:p>
            <a:r>
              <a:rPr lang="en-US" dirty="0" smtClean="0"/>
              <a:t>He came out conquering and to conquer</a:t>
            </a:r>
            <a:endParaRPr lang="en-US" dirty="0"/>
          </a:p>
        </p:txBody>
      </p:sp>
    </p:spTree>
    <p:extLst>
      <p:ext uri="{BB962C8B-B14F-4D97-AF65-F5344CB8AC3E}">
        <p14:creationId xmlns:p14="http://schemas.microsoft.com/office/powerpoint/2010/main" val="265068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Seal</a:t>
            </a:r>
            <a:endParaRPr lang="en-US" dirty="0"/>
          </a:p>
        </p:txBody>
      </p:sp>
      <p:sp>
        <p:nvSpPr>
          <p:cNvPr id="3" name="Content Placeholder 2"/>
          <p:cNvSpPr>
            <a:spLocks noGrp="1"/>
          </p:cNvSpPr>
          <p:nvPr>
            <p:ph idx="1"/>
          </p:nvPr>
        </p:nvSpPr>
        <p:spPr/>
        <p:txBody>
          <a:bodyPr/>
          <a:lstStyle/>
          <a:p>
            <a:r>
              <a:rPr lang="en-US" dirty="0" smtClean="0"/>
              <a:t>After the Lamb breaks open the seal</a:t>
            </a:r>
          </a:p>
          <a:p>
            <a:r>
              <a:rPr lang="en-US" dirty="0" smtClean="0"/>
              <a:t>Red horse</a:t>
            </a:r>
          </a:p>
          <a:p>
            <a:r>
              <a:rPr lang="en-US" dirty="0" smtClean="0"/>
              <a:t>Rider granted/permitted to take peace from the earth so that means war comes</a:t>
            </a:r>
          </a:p>
          <a:p>
            <a:r>
              <a:rPr lang="en-US" dirty="0" smtClean="0"/>
              <a:t>Men slay each other</a:t>
            </a:r>
          </a:p>
          <a:p>
            <a:r>
              <a:rPr lang="en-US" dirty="0" smtClean="0"/>
              <a:t>Great sword given to the rider </a:t>
            </a:r>
            <a:endParaRPr lang="en-US" dirty="0"/>
          </a:p>
        </p:txBody>
      </p:sp>
    </p:spTree>
    <p:extLst>
      <p:ext uri="{BB962C8B-B14F-4D97-AF65-F5344CB8AC3E}">
        <p14:creationId xmlns:p14="http://schemas.microsoft.com/office/powerpoint/2010/main" val="53901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Seal</a:t>
            </a:r>
            <a:endParaRPr lang="en-US" dirty="0"/>
          </a:p>
        </p:txBody>
      </p:sp>
      <p:sp>
        <p:nvSpPr>
          <p:cNvPr id="3" name="Content Placeholder 2"/>
          <p:cNvSpPr>
            <a:spLocks noGrp="1"/>
          </p:cNvSpPr>
          <p:nvPr>
            <p:ph idx="1"/>
          </p:nvPr>
        </p:nvSpPr>
        <p:spPr/>
        <p:txBody>
          <a:bodyPr/>
          <a:lstStyle/>
          <a:p>
            <a:r>
              <a:rPr lang="en-US" dirty="0" smtClean="0"/>
              <a:t>After the Lamb breaks open the seal</a:t>
            </a:r>
          </a:p>
          <a:p>
            <a:r>
              <a:rPr lang="en-US" dirty="0" smtClean="0"/>
              <a:t>Black horse</a:t>
            </a:r>
          </a:p>
          <a:p>
            <a:r>
              <a:rPr lang="en-US" dirty="0" smtClean="0"/>
              <a:t>Rider has a pair of scales</a:t>
            </a:r>
          </a:p>
          <a:p>
            <a:r>
              <a:rPr lang="en-US" dirty="0" smtClean="0"/>
              <a:t>Something like a voice came from the midst of the four living creatures (who are in the center around the throne continually saying, “Holy, Holy, Holy is the Lord God Almighty, Who was and Who is and Who is to come” 4:6-8) saying, “A quart of wheat for a denarius…..”</a:t>
            </a:r>
          </a:p>
          <a:p>
            <a:r>
              <a:rPr lang="en-US" dirty="0" smtClean="0"/>
              <a:t>A denarius was a day’s wages</a:t>
            </a:r>
          </a:p>
          <a:p>
            <a:r>
              <a:rPr lang="en-US" dirty="0" smtClean="0"/>
              <a:t>Perhaps this refers to a food shortage after war</a:t>
            </a:r>
          </a:p>
          <a:p>
            <a:r>
              <a:rPr lang="en-US" dirty="0" smtClean="0"/>
              <a:t>Not permitted to harm the oil and wine</a:t>
            </a:r>
          </a:p>
          <a:p>
            <a:endParaRPr lang="en-US" dirty="0"/>
          </a:p>
        </p:txBody>
      </p:sp>
    </p:spTree>
    <p:extLst>
      <p:ext uri="{BB962C8B-B14F-4D97-AF65-F5344CB8AC3E}">
        <p14:creationId xmlns:p14="http://schemas.microsoft.com/office/powerpoint/2010/main" val="2549427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Seal</a:t>
            </a:r>
            <a:endParaRPr lang="en-US" dirty="0"/>
          </a:p>
        </p:txBody>
      </p:sp>
      <p:sp>
        <p:nvSpPr>
          <p:cNvPr id="3" name="Content Placeholder 2"/>
          <p:cNvSpPr>
            <a:spLocks noGrp="1"/>
          </p:cNvSpPr>
          <p:nvPr>
            <p:ph idx="1"/>
          </p:nvPr>
        </p:nvSpPr>
        <p:spPr/>
        <p:txBody>
          <a:bodyPr/>
          <a:lstStyle/>
          <a:p>
            <a:r>
              <a:rPr lang="en-US" dirty="0" smtClean="0"/>
              <a:t>After the Lamb breaks open the seal</a:t>
            </a:r>
          </a:p>
          <a:p>
            <a:r>
              <a:rPr lang="en-US" dirty="0" smtClean="0"/>
              <a:t>Ashen/pale horse</a:t>
            </a:r>
          </a:p>
          <a:p>
            <a:r>
              <a:rPr lang="en-US" dirty="0" smtClean="0"/>
              <a:t>Rider had the name Death; and Hades was following with him.</a:t>
            </a:r>
          </a:p>
          <a:p>
            <a:r>
              <a:rPr lang="en-US" dirty="0" smtClean="0"/>
              <a:t>They were given authority to kill ¼ of the earth with sword, famine, pestilence and wild beasts</a:t>
            </a:r>
          </a:p>
          <a:p>
            <a:r>
              <a:rPr lang="en-US" dirty="0" smtClean="0"/>
              <a:t>These were the results of war and famine</a:t>
            </a:r>
          </a:p>
          <a:p>
            <a:r>
              <a:rPr lang="en-US" dirty="0" smtClean="0"/>
              <a:t>¼ of the earth’s population dies</a:t>
            </a:r>
            <a:endParaRPr lang="en-US" dirty="0"/>
          </a:p>
        </p:txBody>
      </p:sp>
    </p:spTree>
    <p:extLst>
      <p:ext uri="{BB962C8B-B14F-4D97-AF65-F5344CB8AC3E}">
        <p14:creationId xmlns:p14="http://schemas.microsoft.com/office/powerpoint/2010/main" val="681671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Seal      DIFFERENT</a:t>
            </a:r>
            <a:endParaRPr lang="en-US" dirty="0"/>
          </a:p>
        </p:txBody>
      </p:sp>
      <p:sp>
        <p:nvSpPr>
          <p:cNvPr id="3" name="Content Placeholder 2"/>
          <p:cNvSpPr>
            <a:spLocks noGrp="1"/>
          </p:cNvSpPr>
          <p:nvPr>
            <p:ph idx="1"/>
          </p:nvPr>
        </p:nvSpPr>
        <p:spPr/>
        <p:txBody>
          <a:bodyPr/>
          <a:lstStyle/>
          <a:p>
            <a:r>
              <a:rPr lang="en-US" dirty="0" smtClean="0"/>
              <a:t>John saw souls under the altar </a:t>
            </a:r>
          </a:p>
          <a:p>
            <a:r>
              <a:rPr lang="en-US" dirty="0" smtClean="0"/>
              <a:t>Souls of those who had been slain on earth because of: God’s Word and because of the testimony which they had maintained. (they stood  at their post)</a:t>
            </a:r>
          </a:p>
          <a:p>
            <a:r>
              <a:rPr lang="en-US" dirty="0" smtClean="0"/>
              <a:t>“How long until You avenge our blood on those who dwell on the earth? (Their murderers were still on the earth!)</a:t>
            </a:r>
          </a:p>
          <a:p>
            <a:r>
              <a:rPr lang="en-US" dirty="0" smtClean="0"/>
              <a:t>Souls were given a white robe</a:t>
            </a:r>
          </a:p>
          <a:p>
            <a:r>
              <a:rPr lang="en-US" dirty="0" smtClean="0"/>
              <a:t>Told to rest a little while longer</a:t>
            </a:r>
          </a:p>
          <a:p>
            <a:r>
              <a:rPr lang="en-US" dirty="0" smtClean="0"/>
              <a:t>Other brothers and sisters still to be killed</a:t>
            </a:r>
          </a:p>
          <a:p>
            <a:r>
              <a:rPr lang="en-US" dirty="0" smtClean="0"/>
              <a:t>WHEN the number is complete, THEN the Lord will avenge their blood</a:t>
            </a:r>
            <a:endParaRPr lang="en-US" dirty="0"/>
          </a:p>
        </p:txBody>
      </p:sp>
    </p:spTree>
    <p:extLst>
      <p:ext uri="{BB962C8B-B14F-4D97-AF65-F5344CB8AC3E}">
        <p14:creationId xmlns:p14="http://schemas.microsoft.com/office/powerpoint/2010/main" val="282411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Seal</a:t>
            </a:r>
            <a:endParaRPr lang="en-US" dirty="0"/>
          </a:p>
        </p:txBody>
      </p:sp>
      <p:sp>
        <p:nvSpPr>
          <p:cNvPr id="3" name="Content Placeholder 2"/>
          <p:cNvSpPr>
            <a:spLocks noGrp="1"/>
          </p:cNvSpPr>
          <p:nvPr>
            <p:ph idx="1"/>
          </p:nvPr>
        </p:nvSpPr>
        <p:spPr/>
        <p:txBody>
          <a:bodyPr/>
          <a:lstStyle/>
          <a:p>
            <a:r>
              <a:rPr lang="en-US" dirty="0" smtClean="0"/>
              <a:t>After the Lamb breaks open the seal</a:t>
            </a:r>
          </a:p>
          <a:p>
            <a:r>
              <a:rPr lang="en-US" dirty="0" smtClean="0"/>
              <a:t>Great earthquake affects the whole earth</a:t>
            </a:r>
          </a:p>
          <a:p>
            <a:r>
              <a:rPr lang="en-US" dirty="0" smtClean="0"/>
              <a:t>Sun black as sackcloth made of hair (eclipse?)</a:t>
            </a:r>
          </a:p>
          <a:p>
            <a:r>
              <a:rPr lang="en-US" dirty="0" smtClean="0"/>
              <a:t>Moon like blood</a:t>
            </a:r>
          </a:p>
          <a:p>
            <a:r>
              <a:rPr lang="en-US" dirty="0" smtClean="0"/>
              <a:t>Stars fell</a:t>
            </a:r>
          </a:p>
          <a:p>
            <a:r>
              <a:rPr lang="en-US" dirty="0" smtClean="0"/>
              <a:t>Sky split apart/vanished like a scroll being rolled up</a:t>
            </a:r>
          </a:p>
          <a:p>
            <a:r>
              <a:rPr lang="en-US" dirty="0" smtClean="0"/>
              <a:t>Every island and mountain moved out of place</a:t>
            </a:r>
          </a:p>
          <a:p>
            <a:r>
              <a:rPr lang="en-US" dirty="0" smtClean="0"/>
              <a:t>Men hid because the Great Day of God’s Wrath and the Lamb’s Wrath had come and no one can stand </a:t>
            </a:r>
          </a:p>
          <a:p>
            <a:r>
              <a:rPr lang="en-US" dirty="0" smtClean="0"/>
              <a:t>This seal is more severe than #1-5</a:t>
            </a:r>
            <a:endParaRPr lang="en-US" dirty="0"/>
          </a:p>
        </p:txBody>
      </p:sp>
    </p:spTree>
    <p:extLst>
      <p:ext uri="{BB962C8B-B14F-4D97-AF65-F5344CB8AC3E}">
        <p14:creationId xmlns:p14="http://schemas.microsoft.com/office/powerpoint/2010/main" val="1134700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Seal</a:t>
            </a:r>
            <a:endParaRPr lang="en-US" dirty="0"/>
          </a:p>
        </p:txBody>
      </p:sp>
      <p:sp>
        <p:nvSpPr>
          <p:cNvPr id="3" name="Content Placeholder 2"/>
          <p:cNvSpPr>
            <a:spLocks noGrp="1"/>
          </p:cNvSpPr>
          <p:nvPr>
            <p:ph idx="1"/>
          </p:nvPr>
        </p:nvSpPr>
        <p:spPr/>
        <p:txBody>
          <a:bodyPr/>
          <a:lstStyle/>
          <a:p>
            <a:r>
              <a:rPr lang="en-US" dirty="0" smtClean="0"/>
              <a:t>This does NOT immediately follow the 6</a:t>
            </a:r>
            <a:r>
              <a:rPr lang="en-US" baseline="30000" dirty="0" smtClean="0"/>
              <a:t>th</a:t>
            </a:r>
            <a:r>
              <a:rPr lang="en-US" dirty="0" smtClean="0"/>
              <a:t> Seal</a:t>
            </a:r>
          </a:p>
          <a:p>
            <a:r>
              <a:rPr lang="en-US" dirty="0" smtClean="0"/>
              <a:t>The vision of the 144,000 sealed on earth and the multitude in heaven comes BETWEEN the 6</a:t>
            </a:r>
            <a:r>
              <a:rPr lang="en-US" baseline="30000" dirty="0" smtClean="0"/>
              <a:t>th</a:t>
            </a:r>
            <a:r>
              <a:rPr lang="en-US" dirty="0" smtClean="0"/>
              <a:t> and 7</a:t>
            </a:r>
            <a:r>
              <a:rPr lang="en-US" baseline="30000" dirty="0" smtClean="0"/>
              <a:t>th</a:t>
            </a:r>
            <a:r>
              <a:rPr lang="en-US" dirty="0" smtClean="0"/>
              <a:t> seals</a:t>
            </a:r>
          </a:p>
          <a:p>
            <a:r>
              <a:rPr lang="en-US" dirty="0" smtClean="0"/>
              <a:t>After the Lamb breaks open the seal</a:t>
            </a:r>
          </a:p>
          <a:p>
            <a:r>
              <a:rPr lang="en-US" dirty="0" smtClean="0"/>
              <a:t>Silence. In heaven. For ½ hour</a:t>
            </a:r>
          </a:p>
          <a:p>
            <a:r>
              <a:rPr lang="en-US" dirty="0" smtClean="0"/>
              <a:t>Seven trumpets given to 7 angels</a:t>
            </a:r>
          </a:p>
          <a:p>
            <a:r>
              <a:rPr lang="en-US" dirty="0" smtClean="0"/>
              <a:t>Another angel adds incense to the prayers of the saints, fills it with fire from the altar and throws it to earth.</a:t>
            </a:r>
          </a:p>
          <a:p>
            <a:r>
              <a:rPr lang="en-US" dirty="0" smtClean="0"/>
              <a:t>Smoke of the altar and the prayers go up before God</a:t>
            </a:r>
          </a:p>
          <a:p>
            <a:r>
              <a:rPr lang="en-US" dirty="0" smtClean="0"/>
              <a:t>Thunder, Rumblings, Lightning and Earthquake</a:t>
            </a:r>
            <a:endParaRPr lang="en-US" dirty="0"/>
          </a:p>
        </p:txBody>
      </p:sp>
    </p:spTree>
    <p:extLst>
      <p:ext uri="{BB962C8B-B14F-4D97-AF65-F5344CB8AC3E}">
        <p14:creationId xmlns:p14="http://schemas.microsoft.com/office/powerpoint/2010/main" val="128606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references</a:t>
            </a:r>
            <a:endParaRPr lang="en-US" dirty="0"/>
          </a:p>
        </p:txBody>
      </p:sp>
      <p:sp>
        <p:nvSpPr>
          <p:cNvPr id="3" name="Content Placeholder 2"/>
          <p:cNvSpPr>
            <a:spLocks noGrp="1"/>
          </p:cNvSpPr>
          <p:nvPr>
            <p:ph idx="1"/>
          </p:nvPr>
        </p:nvSpPr>
        <p:spPr/>
        <p:txBody>
          <a:bodyPr/>
          <a:lstStyle/>
          <a:p>
            <a:r>
              <a:rPr lang="en-US" dirty="0" smtClean="0"/>
              <a:t>Each seal seems to reveal more severe judgment</a:t>
            </a:r>
          </a:p>
          <a:p>
            <a:r>
              <a:rPr lang="en-US" dirty="0" smtClean="0"/>
              <a:t>The seven trumpets from the 7</a:t>
            </a:r>
            <a:r>
              <a:rPr lang="en-US" baseline="30000" dirty="0" smtClean="0"/>
              <a:t>th</a:t>
            </a:r>
            <a:r>
              <a:rPr lang="en-US" dirty="0" smtClean="0"/>
              <a:t> seal come from the Lamb breaking it open</a:t>
            </a:r>
          </a:p>
          <a:p>
            <a:r>
              <a:rPr lang="en-US" dirty="0" smtClean="0"/>
              <a:t>So is the timing of the trumpets and the seals sequential or simultaneous? </a:t>
            </a:r>
          </a:p>
          <a:p>
            <a:r>
              <a:rPr lang="en-US" dirty="0" smtClean="0"/>
              <a:t>Seems to be one right after the other which would indicate sequential NOT simultaneous. </a:t>
            </a:r>
            <a:endParaRPr lang="en-US" dirty="0"/>
          </a:p>
        </p:txBody>
      </p:sp>
    </p:spTree>
    <p:extLst>
      <p:ext uri="{BB962C8B-B14F-4D97-AF65-F5344CB8AC3E}">
        <p14:creationId xmlns:p14="http://schemas.microsoft.com/office/powerpoint/2010/main" val="4206559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_feas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harvest pics for power point</Template>
  <TotalTime>66</TotalTime>
  <Words>832</Words>
  <Application>Microsoft Office PowerPoint</Application>
  <PresentationFormat>On-screen Show (4:3)</PresentationFormat>
  <Paragraphs>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the_feast</vt:lpstr>
      <vt:lpstr>Revelation Part 2</vt:lpstr>
      <vt:lpstr>1st Seal</vt:lpstr>
      <vt:lpstr>2nd Seal</vt:lpstr>
      <vt:lpstr>3rd Seal</vt:lpstr>
      <vt:lpstr>4th Seal</vt:lpstr>
      <vt:lpstr>5th Seal      DIFFERENT</vt:lpstr>
      <vt:lpstr>6th Seal</vt:lpstr>
      <vt:lpstr>7th Seal</vt:lpstr>
      <vt:lpstr>Time references</vt:lpstr>
      <vt:lpstr>1st Trumpet</vt:lpstr>
      <vt:lpstr>2nd Trumpet</vt:lpstr>
      <vt:lpstr>3rd Trumpet</vt:lpstr>
      <vt:lpstr>4th Trumpet</vt:lpstr>
      <vt:lpstr>Comparisons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Part 2</dc:title>
  <dc:creator>Jenny Goins</dc:creator>
  <cp:lastModifiedBy>Jenny Goins</cp:lastModifiedBy>
  <cp:revision>19</cp:revision>
  <dcterms:created xsi:type="dcterms:W3CDTF">2016-09-27T14:15:04Z</dcterms:created>
  <dcterms:modified xsi:type="dcterms:W3CDTF">2016-09-27T15:22:04Z</dcterms:modified>
</cp:coreProperties>
</file>