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1B37AA-6C51-45F1-AADB-832F11B95EA4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9E6593-44FF-4D38-8B3C-5C1EB065D9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Beast worshiped by:</a:t>
            </a:r>
          </a:p>
          <a:p>
            <a:r>
              <a:rPr lang="en-US" dirty="0" smtClean="0"/>
              <a:t>All on the earth whose name has NOT been written in the Lamb’s book of life</a:t>
            </a:r>
          </a:p>
          <a:p>
            <a:r>
              <a:rPr lang="en-US" dirty="0" smtClean="0"/>
              <a:t>ANOTHER BEAST: out of the earth, 2 horns like a lamb; speaks like a dragon</a:t>
            </a:r>
          </a:p>
          <a:p>
            <a:r>
              <a:rPr lang="en-US" dirty="0" smtClean="0"/>
              <a:t>Has the authority of 1</a:t>
            </a:r>
            <a:r>
              <a:rPr lang="en-US" baseline="30000" dirty="0" smtClean="0"/>
              <a:t>st</a:t>
            </a:r>
            <a:r>
              <a:rPr lang="en-US" dirty="0" smtClean="0"/>
              <a:t> beast in his presence</a:t>
            </a:r>
          </a:p>
          <a:p>
            <a:r>
              <a:rPr lang="en-US" dirty="0" smtClean="0"/>
              <a:t>Makes earth and those who dwell there worship the 1</a:t>
            </a:r>
            <a:r>
              <a:rPr lang="en-US" baseline="30000" dirty="0" smtClean="0"/>
              <a:t>st</a:t>
            </a:r>
            <a:r>
              <a:rPr lang="en-US" dirty="0" smtClean="0"/>
              <a:t> beast</a:t>
            </a:r>
          </a:p>
          <a:p>
            <a:r>
              <a:rPr lang="en-US" dirty="0" smtClean="0"/>
              <a:t>Great signs, fire from heaven, deceives</a:t>
            </a:r>
          </a:p>
          <a:p>
            <a:r>
              <a:rPr lang="en-US" dirty="0" smtClean="0"/>
              <a:t>Causes earth dwellers to make an image of 1</a:t>
            </a:r>
            <a:r>
              <a:rPr lang="en-US" baseline="30000" dirty="0" smtClean="0"/>
              <a:t>st</a:t>
            </a:r>
            <a:r>
              <a:rPr lang="en-US" dirty="0" smtClean="0"/>
              <a:t> beast and worship it</a:t>
            </a:r>
          </a:p>
          <a:p>
            <a:r>
              <a:rPr lang="en-US" dirty="0" smtClean="0"/>
              <a:t>Gives breath to the image</a:t>
            </a:r>
          </a:p>
          <a:p>
            <a:r>
              <a:rPr lang="en-US" dirty="0" smtClean="0"/>
              <a:t>Causes all to be given a mark; buy and sell with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8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144,000 before the Lamb on Mt. Zion in heaven</a:t>
            </a:r>
          </a:p>
          <a:p>
            <a:r>
              <a:rPr lang="en-US" dirty="0" smtClean="0"/>
              <a:t>Father’s name and the Lamb’s name on their foreheads</a:t>
            </a:r>
          </a:p>
          <a:p>
            <a:r>
              <a:rPr lang="en-US" dirty="0" smtClean="0"/>
              <a:t>Sang a new song only they could learn </a:t>
            </a:r>
            <a:endParaRPr lang="en-US" dirty="0" smtClean="0"/>
          </a:p>
          <a:p>
            <a:r>
              <a:rPr lang="en-US" dirty="0" smtClean="0"/>
              <a:t>Purchased as first fruits, from the earth, to God and the Lamb</a:t>
            </a:r>
          </a:p>
          <a:p>
            <a:r>
              <a:rPr lang="en-US" dirty="0" smtClean="0"/>
              <a:t>They follow the Lamb</a:t>
            </a:r>
          </a:p>
          <a:p>
            <a:r>
              <a:rPr lang="en-US" dirty="0" smtClean="0"/>
              <a:t>Not defiled with women; chaste</a:t>
            </a:r>
          </a:p>
          <a:p>
            <a:r>
              <a:rPr lang="en-US" dirty="0" smtClean="0"/>
              <a:t>Not liars; blameless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4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Angel:  flying Has eternal gospel to preach</a:t>
            </a:r>
          </a:p>
          <a:p>
            <a:r>
              <a:rPr lang="en-US" dirty="0" smtClean="0"/>
              <a:t>“Fear God. Give Him glory”</a:t>
            </a:r>
          </a:p>
          <a:p>
            <a:r>
              <a:rPr lang="en-US" dirty="0" smtClean="0"/>
              <a:t>“Judgment hour has come. Worship Creator”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Angel: “Fallen, fallen is Babylon….”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Angel: “If anyone worships the beast and his image and receives his mark = Wrath of God in full strength of His anger. Tormented</a:t>
            </a:r>
          </a:p>
          <a:p>
            <a:r>
              <a:rPr lang="en-US" dirty="0" smtClean="0"/>
              <a:t>Torment forever. No rest day or night.</a:t>
            </a:r>
          </a:p>
          <a:p>
            <a:r>
              <a:rPr lang="en-US" dirty="0" smtClean="0"/>
              <a:t>“Here is the perseverance of the saints…”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“Blessed are the dead who die IN THE LORD from now on.”   During the 42 month reign</a:t>
            </a:r>
          </a:p>
          <a:p>
            <a:r>
              <a:rPr lang="en-US" dirty="0" smtClean="0"/>
              <a:t>“One like the son of man with a sickle”</a:t>
            </a:r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Angel: Came from heavenly temple</a:t>
            </a:r>
          </a:p>
          <a:p>
            <a:r>
              <a:rPr lang="en-US" dirty="0" smtClean="0"/>
              <a:t>Speaks to one like the son of man: “Put in your sickle and reap”</a:t>
            </a:r>
          </a:p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Angel: Came from heavenly temple and had a sharp sickle like the son of man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6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Angel: Has power over fire. Came out from the altar (in heavenly temple)</a:t>
            </a:r>
          </a:p>
          <a:p>
            <a:r>
              <a:rPr lang="en-US" dirty="0" smtClean="0"/>
              <a:t>Speaks to him who has the sharp sickle saying, “Put in sickle and gather clusters of grapes”</a:t>
            </a:r>
          </a:p>
          <a:p>
            <a:r>
              <a:rPr lang="en-US" dirty="0" smtClean="0"/>
              <a:t>Angel gathered grapes and threw into great wine press of the wrath of God</a:t>
            </a:r>
          </a:p>
          <a:p>
            <a:r>
              <a:rPr lang="en-US" dirty="0" smtClean="0"/>
              <a:t>Wine press trodden outside the city</a:t>
            </a:r>
          </a:p>
          <a:p>
            <a:r>
              <a:rPr lang="en-US" dirty="0" smtClean="0"/>
              <a:t>Blood comes up to horses’ bridles (height?)</a:t>
            </a:r>
          </a:p>
          <a:p>
            <a:r>
              <a:rPr lang="en-US" dirty="0" smtClean="0"/>
              <a:t>Blood goes for 200 miles (distance?)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1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Another sign in heaven, great &amp; marvelous</a:t>
            </a:r>
          </a:p>
          <a:p>
            <a:r>
              <a:rPr lang="en-US" dirty="0" smtClean="0"/>
              <a:t>7 angels who have 7 plagues – the last</a:t>
            </a:r>
          </a:p>
          <a:p>
            <a:r>
              <a:rPr lang="en-US" dirty="0" smtClean="0"/>
              <a:t>Those victorious over the beast, over his image, over the number of his name</a:t>
            </a:r>
          </a:p>
          <a:p>
            <a:r>
              <a:rPr lang="en-US" dirty="0" smtClean="0"/>
              <a:t>Stand on a sea of glass holding harps of God</a:t>
            </a:r>
          </a:p>
          <a:p>
            <a:r>
              <a:rPr lang="en-US" dirty="0" smtClean="0"/>
              <a:t>Sing a song of Moses and the Lamb</a:t>
            </a:r>
          </a:p>
          <a:p>
            <a:r>
              <a:rPr lang="en-US" dirty="0" smtClean="0"/>
              <a:t>AFTER these things: Temple opened </a:t>
            </a:r>
          </a:p>
          <a:p>
            <a:r>
              <a:rPr lang="en-US" dirty="0" smtClean="0"/>
              <a:t>7 angels, 7 plagues come out of the Temple</a:t>
            </a:r>
          </a:p>
          <a:p>
            <a:r>
              <a:rPr lang="en-US" dirty="0" smtClean="0"/>
              <a:t>Living creature gives 7 bowls full of wrath</a:t>
            </a:r>
          </a:p>
          <a:p>
            <a:r>
              <a:rPr lang="en-US" dirty="0" smtClean="0"/>
              <a:t>No one can enter the temple because of the smoke from God’s glory and until plagues are finished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6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Loud voice, from temple in heaven, “Go and pour out the 7 bowls of God’s wrath”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bowl: malignant sores on beast worshipers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bowl: sea becomes blood; every living thing in the sea dies (fish, plants, etc..)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bowl: rivers and waters become blood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angel/bowl is the angel of the waters who says, “Righteous are You….They poured out Your saints’ and prophets’ blood, so they get blood to drink”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3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bowl: Sun scorched men with fire and fierce heat; blasphemed the name of God who has the power OVER THESE PLAGUES</a:t>
            </a:r>
          </a:p>
          <a:p>
            <a:r>
              <a:rPr lang="en-US" dirty="0" smtClean="0"/>
              <a:t>Men do not repent so as to give God glory</a:t>
            </a:r>
          </a:p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bowl: Beast’s throne and kingdom become dark</a:t>
            </a:r>
          </a:p>
          <a:p>
            <a:r>
              <a:rPr lang="en-US" dirty="0" smtClean="0"/>
              <a:t>“They” gnawed their tongues because of pain</a:t>
            </a:r>
          </a:p>
          <a:p>
            <a:r>
              <a:rPr lang="en-US" dirty="0" smtClean="0"/>
              <a:t>“They” blasphemed the God of heaven</a:t>
            </a:r>
          </a:p>
          <a:p>
            <a:r>
              <a:rPr lang="en-US" dirty="0" smtClean="0"/>
              <a:t>Did not repent of their deeds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bowl: Euphrates River dried up so that the way would be prepared for kings of the east</a:t>
            </a:r>
          </a:p>
          <a:p>
            <a:r>
              <a:rPr lang="en-US" dirty="0" smtClean="0"/>
              <a:t>3 demonic spirits come from the dragon, the beast and the false prophet to gather kings</a:t>
            </a:r>
          </a:p>
          <a:p>
            <a:r>
              <a:rPr lang="en-US" dirty="0" err="1" smtClean="0"/>
              <a:t>Har-Magedon</a:t>
            </a:r>
            <a:r>
              <a:rPr lang="en-US" dirty="0" smtClean="0"/>
              <a:t>     Armageddon</a:t>
            </a:r>
          </a:p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bowl: poured on the air “It is done”</a:t>
            </a:r>
          </a:p>
          <a:p>
            <a:r>
              <a:rPr lang="en-US" dirty="0" smtClean="0"/>
              <a:t>Lightning, sounds, rumblings, thunder</a:t>
            </a:r>
          </a:p>
          <a:p>
            <a:r>
              <a:rPr lang="en-US" dirty="0" smtClean="0"/>
              <a:t>Great earthquake splits city into 3 parts</a:t>
            </a:r>
          </a:p>
          <a:p>
            <a:r>
              <a:rPr lang="en-US" dirty="0" smtClean="0"/>
              <a:t>Cities of the nations fall</a:t>
            </a:r>
          </a:p>
          <a:p>
            <a:r>
              <a:rPr lang="en-US" dirty="0" smtClean="0"/>
              <a:t>Babylon receives God’s wrath</a:t>
            </a:r>
          </a:p>
          <a:p>
            <a:r>
              <a:rPr lang="en-US" dirty="0" smtClean="0"/>
              <a:t>Every mountain and island flee</a:t>
            </a:r>
          </a:p>
          <a:p>
            <a:r>
              <a:rPr lang="en-US" dirty="0" smtClean="0"/>
              <a:t>Hailstones weighing 100 pounds each fall</a:t>
            </a:r>
          </a:p>
          <a:p>
            <a:r>
              <a:rPr lang="en-US" dirty="0" smtClean="0"/>
              <a:t>Men blaspheme and curse God</a:t>
            </a:r>
          </a:p>
          <a:p>
            <a:r>
              <a:rPr lang="en-US" dirty="0" smtClean="0"/>
              <a:t>WHY NOT REPENT?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0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John is given a measuring stick for the temple, altar and worshipers</a:t>
            </a:r>
          </a:p>
          <a:p>
            <a:r>
              <a:rPr lang="en-US" dirty="0" smtClean="0"/>
              <a:t>Told NOT to measure the outer court</a:t>
            </a:r>
          </a:p>
          <a:p>
            <a:r>
              <a:rPr lang="en-US" dirty="0" smtClean="0"/>
              <a:t>Nations will tread court and holy city 42 mon.</a:t>
            </a:r>
          </a:p>
          <a:p>
            <a:r>
              <a:rPr lang="en-US" dirty="0" smtClean="0"/>
              <a:t>God grants authority to 2 witnesses</a:t>
            </a:r>
          </a:p>
          <a:p>
            <a:r>
              <a:rPr lang="en-US" smtClean="0"/>
              <a:t>They </a:t>
            </a:r>
            <a:r>
              <a:rPr lang="en-US" smtClean="0"/>
              <a:t>prophesy </a:t>
            </a:r>
            <a:r>
              <a:rPr lang="en-US" dirty="0" smtClean="0"/>
              <a:t>for 1,260 days</a:t>
            </a:r>
          </a:p>
          <a:p>
            <a:r>
              <a:rPr lang="en-US" dirty="0" smtClean="0"/>
              <a:t>Described as: 2 olive trees; 2 lampstands</a:t>
            </a:r>
          </a:p>
          <a:p>
            <a:r>
              <a:rPr lang="en-US" dirty="0" smtClean="0"/>
              <a:t>Fire from their mouths devours enemies</a:t>
            </a:r>
          </a:p>
          <a:p>
            <a:r>
              <a:rPr lang="en-US" dirty="0" smtClean="0"/>
              <a:t>No rain during the 1,260 days of prophecy</a:t>
            </a:r>
          </a:p>
          <a:p>
            <a:r>
              <a:rPr lang="en-US" dirty="0" smtClean="0"/>
              <a:t>Able to turn water to </a:t>
            </a:r>
            <a:r>
              <a:rPr lang="en-US" dirty="0" smtClean="0"/>
              <a:t>blood </a:t>
            </a:r>
            <a:r>
              <a:rPr lang="en-US" dirty="0" smtClean="0"/>
              <a:t>and strike the earth with plagues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Beast from the abyss makes war with them AFTER the 1,260 days and kills 2 witnesses</a:t>
            </a:r>
          </a:p>
          <a:p>
            <a:r>
              <a:rPr lang="en-US" dirty="0" smtClean="0"/>
              <a:t>Their dead bodies lay in the street 3 ½ days</a:t>
            </a:r>
          </a:p>
          <a:p>
            <a:r>
              <a:rPr lang="en-US" dirty="0" smtClean="0"/>
              <a:t>Life comes into them; taken to heaven</a:t>
            </a:r>
          </a:p>
          <a:p>
            <a:r>
              <a:rPr lang="en-US" dirty="0" smtClean="0"/>
              <a:t>Earth dwellers rejoice at their deaths</a:t>
            </a:r>
          </a:p>
          <a:p>
            <a:r>
              <a:rPr lang="en-US" dirty="0" smtClean="0"/>
              <a:t>Great earthquake; 1/10 of the city falls; 7,000 people are killed</a:t>
            </a:r>
          </a:p>
          <a:p>
            <a:r>
              <a:rPr lang="en-US" dirty="0" smtClean="0"/>
              <a:t>Survivors are terrified and give God glory</a:t>
            </a:r>
          </a:p>
          <a:p>
            <a:r>
              <a:rPr lang="en-US" dirty="0" smtClean="0"/>
              <a:t>The 2</a:t>
            </a:r>
            <a:r>
              <a:rPr lang="en-US" baseline="30000" dirty="0" smtClean="0"/>
              <a:t>nd</a:t>
            </a:r>
            <a:r>
              <a:rPr lang="en-US" dirty="0" smtClean="0"/>
              <a:t> woe is past: 3</a:t>
            </a:r>
            <a:r>
              <a:rPr lang="en-US" baseline="30000" dirty="0" smtClean="0"/>
              <a:t>rd</a:t>
            </a:r>
            <a:r>
              <a:rPr lang="en-US" dirty="0" smtClean="0"/>
              <a:t> woe is quickly coming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trumpet = 3</a:t>
            </a:r>
            <a:r>
              <a:rPr lang="en-US" baseline="30000" dirty="0" smtClean="0"/>
              <a:t>rd</a:t>
            </a:r>
            <a:r>
              <a:rPr lang="en-US" dirty="0" smtClean="0"/>
              <a:t> Woe</a:t>
            </a:r>
          </a:p>
          <a:p>
            <a:r>
              <a:rPr lang="en-US" dirty="0" smtClean="0"/>
              <a:t>Christ will reign forever and ever</a:t>
            </a:r>
          </a:p>
          <a:p>
            <a:r>
              <a:rPr lang="en-US" dirty="0" smtClean="0"/>
              <a:t>24 elders worship God because He reigns</a:t>
            </a:r>
          </a:p>
          <a:p>
            <a:r>
              <a:rPr lang="en-US" dirty="0" smtClean="0"/>
              <a:t>Nations are enraged</a:t>
            </a:r>
          </a:p>
          <a:p>
            <a:r>
              <a:rPr lang="en-US" dirty="0" smtClean="0"/>
              <a:t>God’s wrath comes</a:t>
            </a:r>
          </a:p>
          <a:p>
            <a:r>
              <a:rPr lang="en-US" dirty="0" smtClean="0"/>
              <a:t>Time comes to: Judge the dead, reward God’s servants, prophets and saints</a:t>
            </a:r>
          </a:p>
          <a:p>
            <a:r>
              <a:rPr lang="en-US" dirty="0" smtClean="0"/>
              <a:t>Time comes to destroy those who destroy the earth</a:t>
            </a:r>
          </a:p>
          <a:p>
            <a:r>
              <a:rPr lang="en-US" dirty="0" smtClean="0"/>
              <a:t>Temple in heaven opens; ark of the covenant appears in His temple.</a:t>
            </a:r>
          </a:p>
          <a:p>
            <a:r>
              <a:rPr lang="en-US" dirty="0" smtClean="0"/>
              <a:t>Lightning, sounds and peals of thunder, earthquake and hail ON EARTH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11  LAST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7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Great sign in heaven of a woman</a:t>
            </a:r>
          </a:p>
          <a:p>
            <a:r>
              <a:rPr lang="en-US" dirty="0" smtClean="0"/>
              <a:t>Clothed with the sun</a:t>
            </a:r>
          </a:p>
          <a:p>
            <a:r>
              <a:rPr lang="en-US" dirty="0" smtClean="0"/>
              <a:t>Moon under her feet</a:t>
            </a:r>
          </a:p>
          <a:p>
            <a:r>
              <a:rPr lang="en-US" dirty="0" smtClean="0"/>
              <a:t>Crown of 12 stars on her head</a:t>
            </a:r>
          </a:p>
          <a:p>
            <a:r>
              <a:rPr lang="en-US" dirty="0" smtClean="0"/>
              <a:t>In labor about to give birth</a:t>
            </a:r>
          </a:p>
          <a:p>
            <a:r>
              <a:rPr lang="en-US" dirty="0" smtClean="0"/>
              <a:t>Another sign in heaven of a great red dragon with 7 heads, 7 diadems and 10 horns</a:t>
            </a:r>
          </a:p>
          <a:p>
            <a:r>
              <a:rPr lang="en-US" dirty="0" smtClean="0"/>
              <a:t>Dragon: devil, Satan, serpent of old</a:t>
            </a:r>
          </a:p>
          <a:p>
            <a:r>
              <a:rPr lang="en-US" dirty="0" smtClean="0"/>
              <a:t>Tail sweeps away 1/3 of stars, his angels, from heaven and throws them to earth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3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Satan wants to devour the woman’s child</a:t>
            </a:r>
          </a:p>
          <a:p>
            <a:r>
              <a:rPr lang="en-US" dirty="0" smtClean="0"/>
              <a:t>She births a male child who is caught up to heaven and God’s throne</a:t>
            </a:r>
          </a:p>
          <a:p>
            <a:r>
              <a:rPr lang="en-US" dirty="0" smtClean="0"/>
              <a:t>Child will rule nations with a rod of iron</a:t>
            </a:r>
          </a:p>
          <a:p>
            <a:r>
              <a:rPr lang="en-US" dirty="0" smtClean="0"/>
              <a:t>Woman fled to wilderness, prepared by God, for 1,260 days (time, times and ½ a time)</a:t>
            </a:r>
          </a:p>
          <a:p>
            <a:r>
              <a:rPr lang="en-US" dirty="0" smtClean="0"/>
              <a:t>War in heaven between Michael and his angels and Satan and his angels (not sure when)</a:t>
            </a:r>
          </a:p>
          <a:p>
            <a:r>
              <a:rPr lang="en-US" dirty="0" smtClean="0"/>
              <a:t>Satan and his angels are not strong enough and are thrown to the earth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8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Satan persecutes the woman</a:t>
            </a:r>
          </a:p>
          <a:p>
            <a:r>
              <a:rPr lang="en-US" dirty="0" smtClean="0"/>
              <a:t>Tries to destroy her with a flood</a:t>
            </a:r>
          </a:p>
          <a:p>
            <a:r>
              <a:rPr lang="en-US" dirty="0" smtClean="0"/>
              <a:t>Earth swallows up the flood</a:t>
            </a:r>
          </a:p>
          <a:p>
            <a:r>
              <a:rPr lang="en-US" dirty="0" smtClean="0"/>
              <a:t>Dragon/Satan makes war with the rest of her children</a:t>
            </a:r>
          </a:p>
          <a:p>
            <a:r>
              <a:rPr lang="en-US" dirty="0" smtClean="0"/>
              <a:t>Rest of her children: keep the commandments of God and hold to the testimony of Jesus</a:t>
            </a:r>
          </a:p>
          <a:p>
            <a:r>
              <a:rPr lang="en-US" b="1" dirty="0" smtClean="0"/>
              <a:t>Verses 10-12 COULD sound like a time phrase for 11:15-18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4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Dragon stands on the seashore on earth</a:t>
            </a:r>
          </a:p>
          <a:p>
            <a:r>
              <a:rPr lang="en-US" dirty="0" smtClean="0"/>
              <a:t>Beast comes up out of the sea  </a:t>
            </a:r>
          </a:p>
          <a:p>
            <a:r>
              <a:rPr lang="en-US" dirty="0" smtClean="0"/>
              <a:t>Beast has 10 horns with 10 diadems and 7 heads with blasphemous names on them</a:t>
            </a:r>
          </a:p>
          <a:p>
            <a:r>
              <a:rPr lang="en-US" dirty="0" smtClean="0"/>
              <a:t>Beast is like a leopard/feet like a bear/mouth like a lion</a:t>
            </a:r>
          </a:p>
          <a:p>
            <a:r>
              <a:rPr lang="en-US" dirty="0" smtClean="0"/>
              <a:t>Dragon gave the beast from the sea his power, throne and great authority for 42 months</a:t>
            </a:r>
          </a:p>
          <a:p>
            <a:r>
              <a:rPr lang="en-US" dirty="0" smtClean="0"/>
              <a:t>One head fatally wounded; heals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5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Whole earth is amazed and follows the beast</a:t>
            </a:r>
          </a:p>
          <a:p>
            <a:r>
              <a:rPr lang="en-US" dirty="0" smtClean="0"/>
              <a:t>Whole earth worships the DRAGON because he gave beast it’s power</a:t>
            </a:r>
          </a:p>
          <a:p>
            <a:r>
              <a:rPr lang="en-US" dirty="0" smtClean="0"/>
              <a:t>Whole earth worships the BEAST because there is none like him or able to wage war</a:t>
            </a:r>
          </a:p>
          <a:p>
            <a:r>
              <a:rPr lang="en-US" dirty="0" smtClean="0"/>
              <a:t>Beast blasphemes God, His name, His tabernacle and those in heaven</a:t>
            </a:r>
          </a:p>
          <a:p>
            <a:r>
              <a:rPr lang="en-US" dirty="0" smtClean="0"/>
              <a:t>Wars with the saints and overcomes them</a:t>
            </a:r>
          </a:p>
          <a:p>
            <a:r>
              <a:rPr lang="en-US" dirty="0" smtClean="0"/>
              <a:t>Authority over every: tribe, people, tongue and nation give to him (by whom?)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08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</TotalTime>
  <Words>1329</Words>
  <Application>Microsoft Office PowerPoint</Application>
  <PresentationFormat>On-screen Show (4:3)</PresentationFormat>
  <Paragraphs>142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Revelation Part 2</vt:lpstr>
      <vt:lpstr>Revelation 11</vt:lpstr>
      <vt:lpstr>Revelation 11</vt:lpstr>
      <vt:lpstr>Revelation 11  LAST EVENT</vt:lpstr>
      <vt:lpstr>Revelation 12</vt:lpstr>
      <vt:lpstr>Revelation 12</vt:lpstr>
      <vt:lpstr>Revelation 12</vt:lpstr>
      <vt:lpstr>Revelation 13</vt:lpstr>
      <vt:lpstr>Revelation 13</vt:lpstr>
      <vt:lpstr>Revelation 13</vt:lpstr>
      <vt:lpstr>Revelation 14</vt:lpstr>
      <vt:lpstr>Revelation 14</vt:lpstr>
      <vt:lpstr>Revelation 14</vt:lpstr>
      <vt:lpstr>Revelation 14</vt:lpstr>
      <vt:lpstr>Revelation 15</vt:lpstr>
      <vt:lpstr>Revelation 16</vt:lpstr>
      <vt:lpstr>Revelation 16</vt:lpstr>
      <vt:lpstr>Revelation 16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2</dc:title>
  <dc:creator>Jenny Goins</dc:creator>
  <cp:lastModifiedBy>Jenny Goins</cp:lastModifiedBy>
  <cp:revision>22</cp:revision>
  <dcterms:created xsi:type="dcterms:W3CDTF">2016-09-14T20:09:55Z</dcterms:created>
  <dcterms:modified xsi:type="dcterms:W3CDTF">2016-09-15T00:58:22Z</dcterms:modified>
</cp:coreProperties>
</file>