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BBD237-A1D0-4E69-A488-DBC9236D3A3D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22F3A4-7A5F-4F27-BC1A-E64668F81D4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5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Lamb breaks open the 7</a:t>
            </a:r>
            <a:r>
              <a:rPr lang="en-US" baseline="30000" dirty="0" smtClean="0"/>
              <a:t>th</a:t>
            </a:r>
            <a:r>
              <a:rPr lang="en-US" dirty="0" smtClean="0"/>
              <a:t> seal</a:t>
            </a:r>
          </a:p>
          <a:p>
            <a:r>
              <a:rPr lang="en-US" dirty="0" smtClean="0"/>
              <a:t>An angel adds incense to the saints’ prayers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– 4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</a:p>
          <a:p>
            <a:r>
              <a:rPr lang="en-US" dirty="0" smtClean="0"/>
              <a:t>John sees an eagle flying </a:t>
            </a:r>
            <a:r>
              <a:rPr lang="en-US" dirty="0" err="1" smtClean="0"/>
              <a:t>midheaven</a:t>
            </a:r>
            <a:endParaRPr lang="en-US" dirty="0" smtClean="0"/>
          </a:p>
          <a:p>
            <a:r>
              <a:rPr lang="en-US" dirty="0" smtClean="0"/>
              <a:t>*** Revelation 1:20 ****</a:t>
            </a:r>
          </a:p>
          <a:p>
            <a:r>
              <a:rPr lang="en-US" dirty="0" smtClean="0"/>
              <a:t>7 stars are the angels of the 7 churches</a:t>
            </a:r>
          </a:p>
          <a:p>
            <a:r>
              <a:rPr lang="en-US" dirty="0" smtClean="0"/>
              <a:t>7 angels prepared themselves to sound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Midheaven</a:t>
            </a:r>
            <a:r>
              <a:rPr lang="en-US" dirty="0" smtClean="0"/>
              <a:t>”: </a:t>
            </a:r>
            <a:r>
              <a:rPr lang="en-US" dirty="0" err="1" smtClean="0"/>
              <a:t>mesouranema</a:t>
            </a:r>
            <a:r>
              <a:rPr lang="en-US" dirty="0" smtClean="0"/>
              <a:t> – middle of heaven, the zenith, or the midst of the heavens</a:t>
            </a:r>
          </a:p>
          <a:p>
            <a:r>
              <a:rPr lang="en-US" dirty="0" smtClean="0"/>
              <a:t>“Prepared”: </a:t>
            </a:r>
            <a:r>
              <a:rPr lang="en-US" dirty="0" err="1" smtClean="0"/>
              <a:t>hetoimazo</a:t>
            </a:r>
            <a:r>
              <a:rPr lang="en-US" dirty="0" smtClean="0"/>
              <a:t> – get ready, make arrangements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9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Angel sounds the 5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</a:p>
          <a:p>
            <a:r>
              <a:rPr lang="en-US" dirty="0" smtClean="0"/>
              <a:t>A star falls from heaven: Star = angel (1:20)</a:t>
            </a:r>
          </a:p>
          <a:p>
            <a:r>
              <a:rPr lang="en-US" dirty="0" smtClean="0"/>
              <a:t>Locusts come out</a:t>
            </a:r>
          </a:p>
          <a:p>
            <a:r>
              <a:rPr lang="en-US" dirty="0" smtClean="0"/>
              <a:t>Locusts are the </a:t>
            </a:r>
            <a:r>
              <a:rPr lang="en-US" b="1" dirty="0" smtClean="0"/>
              <a:t>First Woe</a:t>
            </a:r>
          </a:p>
          <a:p>
            <a:r>
              <a:rPr lang="en-US" dirty="0" smtClean="0"/>
              <a:t>Angel sounds the 6</a:t>
            </a:r>
            <a:r>
              <a:rPr lang="en-US" baseline="30000" dirty="0" smtClean="0"/>
              <a:t>th</a:t>
            </a:r>
            <a:r>
              <a:rPr lang="en-US" dirty="0" smtClean="0"/>
              <a:t> trumpet</a:t>
            </a:r>
          </a:p>
          <a:p>
            <a:r>
              <a:rPr lang="en-US" dirty="0" smtClean="0"/>
              <a:t>1/3 of mankind killed by fire, smoke and brimstone from the horses’ mouths</a:t>
            </a:r>
          </a:p>
          <a:p>
            <a:r>
              <a:rPr lang="en-US" b="1" dirty="0" smtClean="0"/>
              <a:t>Second Woe</a:t>
            </a:r>
          </a:p>
          <a:p>
            <a:r>
              <a:rPr lang="en-US" dirty="0" smtClean="0"/>
              <a:t>Horsemen and angels are connected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7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2/3 of mankind left alive</a:t>
            </a:r>
          </a:p>
          <a:p>
            <a:r>
              <a:rPr lang="en-US" b="1" dirty="0" smtClean="0"/>
              <a:t>Rev. 6:15-17    </a:t>
            </a:r>
            <a:r>
              <a:rPr lang="en-US" dirty="0" smtClean="0"/>
              <a:t>Kings of the earth, Great men, Commanders, Rich, Strong, Slave and Free</a:t>
            </a:r>
          </a:p>
          <a:p>
            <a:r>
              <a:rPr lang="en-US" dirty="0" smtClean="0"/>
              <a:t>Hide themselves  “Fall on us….”</a:t>
            </a:r>
          </a:p>
          <a:p>
            <a:r>
              <a:rPr lang="en-US" dirty="0" smtClean="0"/>
              <a:t>Great Day of Wrath has come</a:t>
            </a:r>
          </a:p>
          <a:p>
            <a:r>
              <a:rPr lang="en-US" dirty="0" smtClean="0"/>
              <a:t>They don’t repent</a:t>
            </a:r>
          </a:p>
          <a:p>
            <a:r>
              <a:rPr lang="en-US" dirty="0" smtClean="0"/>
              <a:t>Demon worshipers, idolaters, murderers, sorcerers, immoral and thieves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3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strong angel (1</a:t>
            </a:r>
            <a:r>
              <a:rPr lang="en-US" baseline="30000" dirty="0" smtClean="0"/>
              <a:t>st</a:t>
            </a:r>
            <a:r>
              <a:rPr lang="en-US" dirty="0" smtClean="0"/>
              <a:t> is in 5:2)</a:t>
            </a:r>
          </a:p>
          <a:p>
            <a:r>
              <a:rPr lang="en-US" dirty="0" smtClean="0"/>
              <a:t>Little book in his hand</a:t>
            </a:r>
          </a:p>
          <a:p>
            <a:r>
              <a:rPr lang="en-US" dirty="0" smtClean="0"/>
              <a:t>John told NOT to write what the peals say</a:t>
            </a:r>
          </a:p>
          <a:p>
            <a:r>
              <a:rPr lang="en-US" dirty="0" smtClean="0"/>
              <a:t>“No more delay”</a:t>
            </a:r>
          </a:p>
          <a:p>
            <a:r>
              <a:rPr lang="en-US" dirty="0" smtClean="0"/>
              <a:t>Mystery of God is finished/fulfilled</a:t>
            </a:r>
          </a:p>
          <a:p>
            <a:r>
              <a:rPr lang="en-US" dirty="0" smtClean="0"/>
              <a:t>John told to eat the book</a:t>
            </a:r>
          </a:p>
          <a:p>
            <a:r>
              <a:rPr lang="en-US" dirty="0" smtClean="0"/>
              <a:t>Book is sweet at first, then bitter</a:t>
            </a:r>
          </a:p>
          <a:p>
            <a:r>
              <a:rPr lang="en-US" dirty="0" smtClean="0"/>
              <a:t>Prophecy again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24 Elders sit on thrones around God’s throne</a:t>
            </a:r>
          </a:p>
          <a:p>
            <a:r>
              <a:rPr lang="en-US" dirty="0" smtClean="0"/>
              <a:t>4 living creatures in the center and around the throne</a:t>
            </a:r>
          </a:p>
          <a:p>
            <a:r>
              <a:rPr lang="en-US" dirty="0" smtClean="0"/>
              <a:t>4 living creatures give glory to God</a:t>
            </a:r>
          </a:p>
          <a:p>
            <a:r>
              <a:rPr lang="en-US" dirty="0" smtClean="0"/>
              <a:t>24 elders fall down to worship Him</a:t>
            </a:r>
          </a:p>
          <a:p>
            <a:r>
              <a:rPr lang="en-US" dirty="0" smtClean="0"/>
              <a:t>Make a list of what you found out about God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5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Holy</a:t>
            </a:r>
          </a:p>
          <a:p>
            <a:r>
              <a:rPr lang="en-US" dirty="0" smtClean="0"/>
              <a:t>Almighty</a:t>
            </a:r>
          </a:p>
          <a:p>
            <a:r>
              <a:rPr lang="en-US" dirty="0" smtClean="0"/>
              <a:t>Was</a:t>
            </a:r>
          </a:p>
          <a:p>
            <a:r>
              <a:rPr lang="en-US" dirty="0" smtClean="0"/>
              <a:t>Is</a:t>
            </a:r>
          </a:p>
          <a:p>
            <a:r>
              <a:rPr lang="en-US" dirty="0" smtClean="0"/>
              <a:t>Is to come</a:t>
            </a:r>
          </a:p>
          <a:p>
            <a:r>
              <a:rPr lang="en-US" dirty="0" smtClean="0"/>
              <a:t>Worthy of glory, honor, thanks and power</a:t>
            </a:r>
          </a:p>
          <a:p>
            <a:r>
              <a:rPr lang="en-US" dirty="0" smtClean="0"/>
              <a:t>Sits on His throne</a:t>
            </a:r>
          </a:p>
          <a:p>
            <a:r>
              <a:rPr lang="en-US" dirty="0" smtClean="0"/>
              <a:t>Lives forever and ever</a:t>
            </a:r>
          </a:p>
          <a:p>
            <a:r>
              <a:rPr lang="en-US" dirty="0" smtClean="0"/>
              <a:t>Worshiped by the 4 living creatures and 24 elders</a:t>
            </a:r>
          </a:p>
          <a:p>
            <a:r>
              <a:rPr lang="en-US" dirty="0" smtClean="0"/>
              <a:t>24 elders cast their crowns before </a:t>
            </a:r>
            <a:r>
              <a:rPr lang="en-US" dirty="0"/>
              <a:t>H</a:t>
            </a:r>
            <a:r>
              <a:rPr lang="en-US" dirty="0" smtClean="0"/>
              <a:t>is throne</a:t>
            </a:r>
          </a:p>
          <a:p>
            <a:r>
              <a:rPr lang="en-US" dirty="0" smtClean="0"/>
              <a:t>Created all things (including the 4 LC and 24 elders)</a:t>
            </a:r>
          </a:p>
          <a:p>
            <a:r>
              <a:rPr lang="en-US" dirty="0" smtClean="0"/>
              <a:t>All things existed and were created because of His will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in Revelation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held a book sealed with 7 seals</a:t>
            </a:r>
          </a:p>
          <a:p>
            <a:r>
              <a:rPr lang="en-US" dirty="0" smtClean="0"/>
              <a:t>John saw strong angel, “Who is worthy…?”</a:t>
            </a:r>
          </a:p>
          <a:p>
            <a:r>
              <a:rPr lang="en-US" dirty="0" smtClean="0"/>
              <a:t>John wept: no one found worthy</a:t>
            </a:r>
          </a:p>
          <a:p>
            <a:r>
              <a:rPr lang="en-US" dirty="0" smtClean="0"/>
              <a:t>Elder told John to stop weeping</a:t>
            </a:r>
          </a:p>
          <a:p>
            <a:r>
              <a:rPr lang="en-US" dirty="0" smtClean="0"/>
              <a:t>Lamb: Jesus, Lion of Judah, Root of David had overcome</a:t>
            </a:r>
          </a:p>
          <a:p>
            <a:r>
              <a:rPr lang="en-US" dirty="0" smtClean="0"/>
              <a:t>4 Living Creatures and 24 elders fall down and worship</a:t>
            </a:r>
          </a:p>
          <a:p>
            <a:r>
              <a:rPr lang="en-US" dirty="0" smtClean="0"/>
              <a:t>Elders: Hold a harp and a golden bowl of incense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5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Lion that is from the tribe of Judah</a:t>
            </a:r>
          </a:p>
          <a:p>
            <a:r>
              <a:rPr lang="en-US" dirty="0" smtClean="0"/>
              <a:t>Root of David</a:t>
            </a:r>
          </a:p>
          <a:p>
            <a:r>
              <a:rPr lang="en-US" dirty="0" smtClean="0"/>
              <a:t>Overcome so as to open the book and its seals</a:t>
            </a:r>
          </a:p>
          <a:p>
            <a:r>
              <a:rPr lang="en-US" dirty="0" smtClean="0"/>
              <a:t>Between the throne and the 24 elders</a:t>
            </a:r>
          </a:p>
          <a:p>
            <a:r>
              <a:rPr lang="en-US" dirty="0" smtClean="0"/>
              <a:t>Standing, as if slain</a:t>
            </a:r>
          </a:p>
          <a:p>
            <a:r>
              <a:rPr lang="en-US" dirty="0" smtClean="0"/>
              <a:t>Has 7 horns, 7 eyes, 7 Spirits of God</a:t>
            </a:r>
          </a:p>
          <a:p>
            <a:r>
              <a:rPr lang="en-US" dirty="0" smtClean="0"/>
              <a:t>Came and took the book from the Father</a:t>
            </a:r>
          </a:p>
          <a:p>
            <a:r>
              <a:rPr lang="en-US" dirty="0" smtClean="0"/>
              <a:t>4 Living Creatures/24 Elders sing new song</a:t>
            </a:r>
          </a:p>
          <a:p>
            <a:r>
              <a:rPr lang="en-US" dirty="0" smtClean="0"/>
              <a:t>Worthy to take the book</a:t>
            </a:r>
          </a:p>
          <a:p>
            <a:r>
              <a:rPr lang="en-US" dirty="0" smtClean="0"/>
              <a:t>Worthy to break its seals</a:t>
            </a:r>
          </a:p>
          <a:p>
            <a:r>
              <a:rPr lang="en-US" dirty="0" smtClean="0"/>
              <a:t>Was slain (</a:t>
            </a:r>
            <a:r>
              <a:rPr lang="en-US" smtClean="0"/>
              <a:t>time phrase)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Lamb in 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Purchased men for the Father with His blood</a:t>
            </a:r>
          </a:p>
          <a:p>
            <a:r>
              <a:rPr lang="en-US" dirty="0" smtClean="0"/>
              <a:t>Made those men to be a kingdom and priests</a:t>
            </a:r>
          </a:p>
          <a:p>
            <a:r>
              <a:rPr lang="en-US" dirty="0" smtClean="0"/>
              <a:t>Those men will reign upon the earth</a:t>
            </a:r>
          </a:p>
          <a:p>
            <a:r>
              <a:rPr lang="en-US" dirty="0" smtClean="0"/>
              <a:t>4 Living Creatures, 24 elders, myriads and myriads, thousands upon thousands worship</a:t>
            </a:r>
          </a:p>
          <a:p>
            <a:r>
              <a:rPr lang="en-US" dirty="0" smtClean="0"/>
              <a:t>Worthy to receive: Power, riches, wisdom, might, honor, glory, blessing and dominion forever and ever</a:t>
            </a:r>
          </a:p>
          <a:p>
            <a:r>
              <a:rPr lang="en-US" dirty="0" smtClean="0"/>
              <a:t>Every created thing in: heaven, on earth, under the earth, on the sea, ALL things: worship the Lamb and the Father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Lamb in Revelation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6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Lamb broke open 1</a:t>
            </a:r>
            <a:r>
              <a:rPr lang="en-US" baseline="30000" dirty="0" smtClean="0"/>
              <a:t>st</a:t>
            </a:r>
            <a:r>
              <a:rPr lang="en-US" dirty="0" smtClean="0"/>
              <a:t> – 6</a:t>
            </a:r>
            <a:r>
              <a:rPr lang="en-US" baseline="30000" dirty="0" smtClean="0"/>
              <a:t>th</a:t>
            </a:r>
            <a:r>
              <a:rPr lang="en-US" dirty="0" smtClean="0"/>
              <a:t> seals</a:t>
            </a:r>
          </a:p>
          <a:p>
            <a:r>
              <a:rPr lang="en-US" dirty="0" smtClean="0"/>
              <a:t>Seal #5 sounds like a message to the martyred saints </a:t>
            </a:r>
            <a:r>
              <a:rPr lang="en-US" b="1" dirty="0" smtClean="0"/>
              <a:t>IN HEAVEN</a:t>
            </a:r>
          </a:p>
          <a:p>
            <a:r>
              <a:rPr lang="en-US" dirty="0" smtClean="0"/>
              <a:t>Seals 1-4 and 6 take place </a:t>
            </a:r>
            <a:r>
              <a:rPr lang="en-US" b="1" dirty="0" smtClean="0"/>
              <a:t>on earth</a:t>
            </a:r>
          </a:p>
          <a:p>
            <a:r>
              <a:rPr lang="en-US" dirty="0" smtClean="0"/>
              <a:t>Two groups of people are mentioned: The souls of those killed for the Word and for their testimony which they maintained AND the men who try to hide from God’s wrath</a:t>
            </a:r>
          </a:p>
          <a:p>
            <a:r>
              <a:rPr lang="en-US" dirty="0" smtClean="0"/>
              <a:t>Things which will take place </a:t>
            </a:r>
            <a:r>
              <a:rPr lang="en-US" b="1" dirty="0" smtClean="0"/>
              <a:t>after</a:t>
            </a:r>
            <a:r>
              <a:rPr lang="en-US" dirty="0" smtClean="0"/>
              <a:t> these things: </a:t>
            </a:r>
          </a:p>
          <a:p>
            <a:r>
              <a:rPr lang="en-US" dirty="0" smtClean="0"/>
              <a:t>The Almighty sits on His throne</a:t>
            </a:r>
          </a:p>
          <a:p>
            <a:r>
              <a:rPr lang="en-US" dirty="0" smtClean="0"/>
              <a:t>Worthy Lamb breaks the seals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14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God’s bondservants are sealed BEFORE the four angels are released</a:t>
            </a:r>
          </a:p>
          <a:p>
            <a:r>
              <a:rPr lang="en-US" dirty="0" smtClean="0"/>
              <a:t>Bondservants include the 144,000</a:t>
            </a:r>
          </a:p>
          <a:p>
            <a:r>
              <a:rPr lang="en-US" dirty="0" smtClean="0"/>
              <a:t>Multitude from every nation: before the throne</a:t>
            </a:r>
          </a:p>
          <a:p>
            <a:r>
              <a:rPr lang="en-US" dirty="0" smtClean="0"/>
              <a:t>“Those who are clothed in white robes, who are they and where have they come from?”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They are before the throne of God</a:t>
            </a:r>
          </a:p>
          <a:p>
            <a:r>
              <a:rPr lang="en-US" dirty="0" smtClean="0"/>
              <a:t>Serve Him day and night in His temple</a:t>
            </a:r>
          </a:p>
          <a:p>
            <a:r>
              <a:rPr lang="en-US" dirty="0" smtClean="0"/>
              <a:t>God will spread His tabernacle over them</a:t>
            </a:r>
          </a:p>
          <a:p>
            <a:r>
              <a:rPr lang="en-US" dirty="0" smtClean="0"/>
              <a:t>They will hunger and thirst no more</a:t>
            </a:r>
          </a:p>
          <a:p>
            <a:r>
              <a:rPr lang="en-US" dirty="0" smtClean="0"/>
              <a:t>Sun will not beat down on them anymore</a:t>
            </a:r>
          </a:p>
          <a:p>
            <a:r>
              <a:rPr lang="en-US" dirty="0" smtClean="0"/>
              <a:t>No more heat</a:t>
            </a:r>
          </a:p>
          <a:p>
            <a:r>
              <a:rPr lang="en-US" dirty="0" smtClean="0"/>
              <a:t>Lamb will be their Shepherd</a:t>
            </a:r>
          </a:p>
          <a:p>
            <a:r>
              <a:rPr lang="en-US" dirty="0" smtClean="0"/>
              <a:t>Guided to springs of the water of life by the Shepherd</a:t>
            </a:r>
          </a:p>
          <a:p>
            <a:r>
              <a:rPr lang="en-US" dirty="0" smtClean="0"/>
              <a:t>God will wipe every tear from their eyes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to verse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5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782</Words>
  <Application>Microsoft Office PowerPoint</Application>
  <PresentationFormat>On-screen Show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Revelation Part 2</vt:lpstr>
      <vt:lpstr>Revelation 4</vt:lpstr>
      <vt:lpstr>God in Revelation 4</vt:lpstr>
      <vt:lpstr>Revelation 5</vt:lpstr>
      <vt:lpstr>Lamb in Revelation 5</vt:lpstr>
      <vt:lpstr>Lamb in Revelation 5</vt:lpstr>
      <vt:lpstr>Revelation 6</vt:lpstr>
      <vt:lpstr>Revelation 7</vt:lpstr>
      <vt:lpstr>Answer to verse 13</vt:lpstr>
      <vt:lpstr>Revelation 8</vt:lpstr>
      <vt:lpstr>Revelation 9</vt:lpstr>
      <vt:lpstr>Revelation 9</vt:lpstr>
      <vt:lpstr>Revelation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2</dc:title>
  <dc:creator>Jenny Goins</dc:creator>
  <cp:lastModifiedBy>Jenny Goins</cp:lastModifiedBy>
  <cp:revision>23</cp:revision>
  <dcterms:created xsi:type="dcterms:W3CDTF">2016-09-07T13:40:06Z</dcterms:created>
  <dcterms:modified xsi:type="dcterms:W3CDTF">2016-09-07T14:38:09Z</dcterms:modified>
</cp:coreProperties>
</file>