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83AB09-11DA-4A3F-9220-C789EC1BDAA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55DC61-11BD-404C-B4DE-149C305F03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0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Fall of Babylon continued</a:t>
            </a:r>
          </a:p>
          <a:p>
            <a:r>
              <a:rPr lang="en-US" dirty="0" smtClean="0"/>
              <a:t>Fall will come about in 1 hour</a:t>
            </a:r>
          </a:p>
          <a:p>
            <a:r>
              <a:rPr lang="en-US" dirty="0" smtClean="0"/>
              <a:t>Kings and merchants mourn over her</a:t>
            </a:r>
          </a:p>
          <a:p>
            <a:r>
              <a:rPr lang="en-US" dirty="0" smtClean="0"/>
              <a:t>Judged because of the blood of saints, prophets and apostles</a:t>
            </a:r>
          </a:p>
          <a:p>
            <a:pPr marL="109728" indent="0">
              <a:buNone/>
            </a:pPr>
            <a:r>
              <a:rPr lang="en-US" b="1" dirty="0" smtClean="0"/>
              <a:t>Theme: Fall of Babylon in 1 hour    Judgment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7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“After these things”</a:t>
            </a:r>
          </a:p>
          <a:p>
            <a:r>
              <a:rPr lang="en-US" dirty="0" smtClean="0"/>
              <a:t>AFTER Babylon falls</a:t>
            </a:r>
          </a:p>
          <a:p>
            <a:r>
              <a:rPr lang="en-US" dirty="0" smtClean="0"/>
              <a:t>John hears multitude in heaven, rejoicing</a:t>
            </a:r>
          </a:p>
          <a:p>
            <a:r>
              <a:rPr lang="en-US" dirty="0" smtClean="0"/>
              <a:t>Marriage supper of the Lamb</a:t>
            </a:r>
          </a:p>
          <a:p>
            <a:r>
              <a:rPr lang="en-US" dirty="0" smtClean="0"/>
              <a:t>Verses 11-16 like Revelation 1:7</a:t>
            </a:r>
          </a:p>
          <a:p>
            <a:r>
              <a:rPr lang="en-US" dirty="0" smtClean="0"/>
              <a:t>King of kings and Lord of lords comes</a:t>
            </a:r>
          </a:p>
          <a:p>
            <a:r>
              <a:rPr lang="en-US" dirty="0" smtClean="0"/>
              <a:t>Birds eat flesh of those who came against Him</a:t>
            </a:r>
          </a:p>
          <a:p>
            <a:r>
              <a:rPr lang="en-US" dirty="0" smtClean="0"/>
              <a:t>Beast and false prophet thrown into lake of fire</a:t>
            </a:r>
          </a:p>
          <a:p>
            <a:pPr marL="109728" indent="0">
              <a:buNone/>
            </a:pPr>
            <a:r>
              <a:rPr lang="en-US" b="1" dirty="0" smtClean="0"/>
              <a:t>Theme: King of kings and Lord of lords comes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95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Devil is bound for 1,000 years</a:t>
            </a:r>
          </a:p>
          <a:p>
            <a:r>
              <a:rPr lang="en-US" dirty="0" smtClean="0"/>
              <a:t>He cannot deceive the nations during this time</a:t>
            </a:r>
          </a:p>
          <a:p>
            <a:r>
              <a:rPr lang="en-US" dirty="0" smtClean="0"/>
              <a:t>Those who did not receive the mark reign with Christ for 1,000 years</a:t>
            </a:r>
          </a:p>
          <a:p>
            <a:r>
              <a:rPr lang="en-US" dirty="0" smtClean="0"/>
              <a:t>After the 1,000 years, Satan is released</a:t>
            </a:r>
          </a:p>
          <a:p>
            <a:r>
              <a:rPr lang="en-US" dirty="0" smtClean="0"/>
              <a:t>He deceives the nations</a:t>
            </a:r>
          </a:p>
          <a:p>
            <a:r>
              <a:rPr lang="en-US" dirty="0" smtClean="0"/>
              <a:t>Satan thrown into the lake of fire</a:t>
            </a:r>
          </a:p>
          <a:p>
            <a:r>
              <a:rPr lang="en-US" dirty="0" smtClean="0"/>
              <a:t>Great white throne judgment</a:t>
            </a:r>
          </a:p>
          <a:p>
            <a:r>
              <a:rPr lang="en-US" dirty="0" smtClean="0"/>
              <a:t>Those not listed in Book of Life: lake of fire</a:t>
            </a:r>
          </a:p>
          <a:p>
            <a:pPr marL="109728" indent="0">
              <a:buNone/>
            </a:pPr>
            <a:r>
              <a:rPr lang="en-US" b="1" dirty="0" smtClean="0"/>
              <a:t>Theme: 1,000 year reign and Great White Throne Judgment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35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heaven</a:t>
            </a:r>
          </a:p>
          <a:p>
            <a:r>
              <a:rPr lang="en-US" dirty="0" smtClean="0"/>
              <a:t>New earth</a:t>
            </a:r>
          </a:p>
          <a:p>
            <a:r>
              <a:rPr lang="en-US" dirty="0" smtClean="0"/>
              <a:t>New Jerusalem</a:t>
            </a:r>
          </a:p>
          <a:p>
            <a:r>
              <a:rPr lang="en-US" dirty="0" smtClean="0"/>
              <a:t>Jerusalem described in verses 9-27</a:t>
            </a:r>
          </a:p>
          <a:p>
            <a:pPr marL="109728" indent="0">
              <a:buNone/>
            </a:pPr>
            <a:r>
              <a:rPr lang="en-US" b="1" dirty="0" smtClean="0"/>
              <a:t>Theme: New heaven, earth and Jerusalem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22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of New Jerusalem continued</a:t>
            </a:r>
          </a:p>
          <a:p>
            <a:r>
              <a:rPr lang="en-US" dirty="0" smtClean="0"/>
              <a:t>22:6 is the purpose again from 1:1</a:t>
            </a:r>
          </a:p>
          <a:p>
            <a:r>
              <a:rPr lang="en-US" dirty="0" smtClean="0"/>
              <a:t>22:7 restates the blessing from 1:2</a:t>
            </a:r>
          </a:p>
          <a:p>
            <a:r>
              <a:rPr lang="en-US" dirty="0" smtClean="0"/>
              <a:t>Jesus says He is coming quickly/ soon three times: verses 7, 12 and 20</a:t>
            </a:r>
          </a:p>
          <a:p>
            <a:r>
              <a:rPr lang="en-US" dirty="0" smtClean="0"/>
              <a:t>Jesus sent His angel to testify to John</a:t>
            </a:r>
          </a:p>
          <a:p>
            <a:r>
              <a:rPr lang="en-US" dirty="0" smtClean="0"/>
              <a:t>Jesus is the Root and Descendant of David</a:t>
            </a:r>
          </a:p>
          <a:p>
            <a:r>
              <a:rPr lang="en-US" dirty="0" smtClean="0"/>
              <a:t>Jesus is the Bright and Morning Star</a:t>
            </a:r>
          </a:p>
          <a:p>
            <a:pPr marL="109728" indent="0">
              <a:buNone/>
            </a:pPr>
            <a:r>
              <a:rPr lang="en-US" b="1" dirty="0" smtClean="0"/>
              <a:t>Theme: “I am coming quickly/soon”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signs in heaven</a:t>
            </a:r>
          </a:p>
          <a:p>
            <a:r>
              <a:rPr lang="en-US" b="1" dirty="0" smtClean="0"/>
              <a:t>First sign:</a:t>
            </a:r>
          </a:p>
          <a:p>
            <a:pPr lvl="1"/>
            <a:r>
              <a:rPr lang="en-US" dirty="0" smtClean="0"/>
              <a:t>Woman about to give birth</a:t>
            </a:r>
          </a:p>
          <a:p>
            <a:pPr lvl="1"/>
            <a:r>
              <a:rPr lang="en-US" dirty="0" smtClean="0"/>
              <a:t>Clothed with the sun</a:t>
            </a:r>
          </a:p>
          <a:p>
            <a:pPr lvl="1"/>
            <a:r>
              <a:rPr lang="en-US" dirty="0" smtClean="0"/>
              <a:t>Moon under her feet</a:t>
            </a:r>
          </a:p>
          <a:p>
            <a:pPr lvl="1"/>
            <a:r>
              <a:rPr lang="en-US" dirty="0" smtClean="0"/>
              <a:t>Crown of 12 stars on her head</a:t>
            </a:r>
          </a:p>
          <a:p>
            <a:pPr marL="393192" lvl="1" indent="0">
              <a:buNone/>
            </a:pPr>
            <a:r>
              <a:rPr lang="en-US" sz="2700" b="1" dirty="0" smtClean="0"/>
              <a:t>Second sign: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Great red dragon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7 heads, 7 diadems, 10 horns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Tail swept away 1/3  stars of heaven, threw to earth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Tried to devour the woman’s child</a:t>
            </a:r>
          </a:p>
          <a:p>
            <a:pPr marL="393192" lvl="1" indent="0">
              <a:buNone/>
            </a:pPr>
            <a:r>
              <a:rPr lang="en-US" sz="2700" dirty="0"/>
              <a:t>	</a:t>
            </a:r>
            <a:endParaRPr lang="en-US" sz="27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38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Male child to rule all nations with rod of iron</a:t>
            </a:r>
          </a:p>
          <a:p>
            <a:r>
              <a:rPr lang="en-US" dirty="0" smtClean="0"/>
              <a:t>Caught up to God and to His throne</a:t>
            </a:r>
          </a:p>
          <a:p>
            <a:r>
              <a:rPr lang="en-US" dirty="0" smtClean="0"/>
              <a:t>Dragon called: serpent of old, devil, Satan</a:t>
            </a:r>
          </a:p>
          <a:p>
            <a:r>
              <a:rPr lang="en-US" dirty="0" smtClean="0"/>
              <a:t>1/3 stars of heaven, “his angels” vs. 9</a:t>
            </a:r>
          </a:p>
          <a:p>
            <a:r>
              <a:rPr lang="en-US" dirty="0" smtClean="0"/>
              <a:t>Woman flees to wilderness for 1,260 days</a:t>
            </a:r>
          </a:p>
          <a:p>
            <a:r>
              <a:rPr lang="en-US" dirty="0" smtClean="0"/>
              <a:t>Dragon thrown to the earth, has short time</a:t>
            </a:r>
          </a:p>
          <a:p>
            <a:r>
              <a:rPr lang="en-US" dirty="0" smtClean="0"/>
              <a:t>Dragon persecutes the woman</a:t>
            </a:r>
          </a:p>
          <a:p>
            <a:r>
              <a:rPr lang="en-US" dirty="0" smtClean="0"/>
              <a:t>Dragon is enraged at the woman</a:t>
            </a:r>
          </a:p>
          <a:p>
            <a:r>
              <a:rPr lang="en-US" dirty="0" smtClean="0"/>
              <a:t>Went to make war with her offspring</a:t>
            </a:r>
          </a:p>
          <a:p>
            <a:r>
              <a:rPr lang="en-US" b="1" dirty="0" smtClean="0"/>
              <a:t>Theme: Signs in heaven/Woman and dragon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7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Beast</a:t>
            </a:r>
            <a:r>
              <a:rPr lang="en-US" dirty="0" smtClean="0"/>
              <a:t> with 10 horns, 10 diadems, 7 heads</a:t>
            </a:r>
          </a:p>
          <a:p>
            <a:r>
              <a:rPr lang="en-US" dirty="0" smtClean="0"/>
              <a:t>Dragon gives him power, throne, authority for 42 months</a:t>
            </a:r>
          </a:p>
          <a:p>
            <a:r>
              <a:rPr lang="en-US" dirty="0" smtClean="0"/>
              <a:t>Whole earth worships the beast AFTER his fatal wound is healed</a:t>
            </a:r>
          </a:p>
          <a:p>
            <a:r>
              <a:rPr lang="en-US" dirty="0" smtClean="0"/>
              <a:t>Fights saints and overcomes them</a:t>
            </a:r>
          </a:p>
          <a:p>
            <a:r>
              <a:rPr lang="en-US" b="1" dirty="0" smtClean="0"/>
              <a:t>2nd </a:t>
            </a:r>
            <a:r>
              <a:rPr lang="en-US" b="1" dirty="0"/>
              <a:t>B</a:t>
            </a:r>
            <a:r>
              <a:rPr lang="en-US" b="1" dirty="0" smtClean="0"/>
              <a:t>east: </a:t>
            </a:r>
            <a:r>
              <a:rPr lang="en-US" dirty="0" smtClean="0"/>
              <a:t>2 horns, speaks like a dragon</a:t>
            </a:r>
          </a:p>
          <a:p>
            <a:r>
              <a:rPr lang="en-US" dirty="0" smtClean="0"/>
              <a:t>Performs signs, makes all worship 1</a:t>
            </a:r>
            <a:r>
              <a:rPr lang="en-US" baseline="30000" dirty="0" smtClean="0"/>
              <a:t>st</a:t>
            </a:r>
            <a:r>
              <a:rPr lang="en-US" dirty="0" smtClean="0"/>
              <a:t> beast</a:t>
            </a:r>
          </a:p>
          <a:p>
            <a:r>
              <a:rPr lang="en-US" dirty="0" smtClean="0"/>
              <a:t>Mark of the beast:666</a:t>
            </a:r>
          </a:p>
          <a:p>
            <a:r>
              <a:rPr lang="en-US" b="1" dirty="0" smtClean="0"/>
              <a:t>Theme:2 Beasts, the image and the mark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92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144,000 in heaven</a:t>
            </a:r>
          </a:p>
          <a:p>
            <a:r>
              <a:rPr lang="en-US" dirty="0" smtClean="0"/>
              <a:t>6 angels who give various proclamations</a:t>
            </a:r>
          </a:p>
          <a:p>
            <a:pPr lvl="1"/>
            <a:r>
              <a:rPr lang="en-US" dirty="0" smtClean="0"/>
              <a:t>The Gospel</a:t>
            </a:r>
          </a:p>
          <a:p>
            <a:pPr lvl="1"/>
            <a:r>
              <a:rPr lang="en-US" dirty="0" smtClean="0"/>
              <a:t>Babylon the Great “fallen”</a:t>
            </a:r>
          </a:p>
          <a:p>
            <a:pPr lvl="1"/>
            <a:r>
              <a:rPr lang="en-US" dirty="0" smtClean="0"/>
              <a:t>God’s wrath on those who worship beast</a:t>
            </a:r>
          </a:p>
          <a:p>
            <a:pPr lvl="1"/>
            <a:r>
              <a:rPr lang="en-US" dirty="0" smtClean="0"/>
              <a:t>The hour to reap</a:t>
            </a:r>
          </a:p>
          <a:p>
            <a:pPr lvl="1"/>
            <a:r>
              <a:rPr lang="en-US" dirty="0" smtClean="0"/>
              <a:t>Sharp sickle</a:t>
            </a:r>
          </a:p>
          <a:p>
            <a:pPr lvl="1"/>
            <a:r>
              <a:rPr lang="en-US" dirty="0" smtClean="0"/>
              <a:t>Gather the clusters – the wine press of God’s wrath</a:t>
            </a:r>
          </a:p>
          <a:p>
            <a:pPr marL="393192" lvl="1" indent="0">
              <a:buNone/>
            </a:pPr>
            <a:r>
              <a:rPr lang="en-US" b="1" dirty="0" smtClean="0"/>
              <a:t>Theme: 144,000 in heaven; Hour of judgment has come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25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Another sign in heaven</a:t>
            </a:r>
          </a:p>
          <a:p>
            <a:r>
              <a:rPr lang="en-US" dirty="0" smtClean="0"/>
              <a:t>7 angels given 7 plagues</a:t>
            </a:r>
          </a:p>
          <a:p>
            <a:r>
              <a:rPr lang="en-US" dirty="0" smtClean="0"/>
              <a:t>The wrath of God is finished in them</a:t>
            </a:r>
          </a:p>
          <a:p>
            <a:r>
              <a:rPr lang="en-US" dirty="0" smtClean="0"/>
              <a:t>Those victorious over the beast sing in heaven</a:t>
            </a:r>
          </a:p>
          <a:p>
            <a:r>
              <a:rPr lang="en-US" dirty="0" smtClean="0"/>
              <a:t>The temple in heaven is opened</a:t>
            </a:r>
          </a:p>
          <a:p>
            <a:pPr marL="109728" indent="0">
              <a:buNone/>
            </a:pPr>
            <a:r>
              <a:rPr lang="en-US" b="1" dirty="0" smtClean="0"/>
              <a:t>Theme: Sign: 7 angels with 7 plagues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7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 angels pour out the 7 bowls of God’s wrath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bowl: Sores on those who receive the mark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bowl: Sea becomes blood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bowl: Rivers and waters become blood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bowl: Sun scorches men with fire and men do not repent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bowl: Darkness, blaspheme, curse God and do not repent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bowl: Euphrates dried up, 3 spirits of demons gather kings of earth for war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7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bowl: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“It is done”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Lightning, sounds/rumblings, thunder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Great earthquake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Great city Babylon: split in 3 parts, nations fall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Every island and mountain go away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100 pound hailstones fall</a:t>
            </a:r>
          </a:p>
          <a:p>
            <a:pPr marL="109728" indent="0">
              <a:buNone/>
            </a:pPr>
            <a:r>
              <a:rPr lang="en-US" b="1" dirty="0" smtClean="0"/>
              <a:t>Theme: 7 bowls of wrath poured out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5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Judgment on the great harlot Babylon</a:t>
            </a:r>
          </a:p>
          <a:p>
            <a:r>
              <a:rPr lang="en-US" dirty="0" smtClean="0"/>
              <a:t>Babylon is a “mystery”</a:t>
            </a:r>
          </a:p>
          <a:p>
            <a:r>
              <a:rPr lang="en-US" dirty="0" smtClean="0"/>
              <a:t>Babylon called the great harlot/prostitute and the Great City which reigns</a:t>
            </a:r>
          </a:p>
          <a:p>
            <a:r>
              <a:rPr lang="en-US" dirty="0" smtClean="0"/>
              <a:t>Babylon has dominion over the kings of the earth</a:t>
            </a:r>
          </a:p>
          <a:p>
            <a:r>
              <a:rPr lang="en-US" dirty="0" smtClean="0"/>
              <a:t>10 kings and the beast will burn her</a:t>
            </a:r>
          </a:p>
          <a:p>
            <a:pPr marL="109728" indent="0">
              <a:buNone/>
            </a:pPr>
            <a:r>
              <a:rPr lang="en-US" b="1" dirty="0" smtClean="0"/>
              <a:t>Theme: Judgment of harlot/prostitute Babylon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750</Words>
  <Application>Microsoft Office PowerPoint</Application>
  <PresentationFormat>On-screen Show (4:3)</PresentationFormat>
  <Paragraphs>119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Revelation Part 2</vt:lpstr>
      <vt:lpstr>Revelation 12</vt:lpstr>
      <vt:lpstr>Revelation 12</vt:lpstr>
      <vt:lpstr>Revelation 13</vt:lpstr>
      <vt:lpstr>Revelation 14</vt:lpstr>
      <vt:lpstr>Revelation 15</vt:lpstr>
      <vt:lpstr>Revelation 16</vt:lpstr>
      <vt:lpstr>Revelation 16</vt:lpstr>
      <vt:lpstr>Revelation 17</vt:lpstr>
      <vt:lpstr>Revelation 18</vt:lpstr>
      <vt:lpstr>Revelation 19</vt:lpstr>
      <vt:lpstr>Revelation 20</vt:lpstr>
      <vt:lpstr>Revelation 21</vt:lpstr>
      <vt:lpstr>Revelation 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2</dc:title>
  <dc:creator>Jenny Goins</dc:creator>
  <cp:lastModifiedBy>Jenny Goins</cp:lastModifiedBy>
  <cp:revision>23</cp:revision>
  <dcterms:created xsi:type="dcterms:W3CDTF">2016-08-31T13:01:39Z</dcterms:created>
  <dcterms:modified xsi:type="dcterms:W3CDTF">2016-08-31T13:56:40Z</dcterms:modified>
</cp:coreProperties>
</file>