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3" autoAdjust="0"/>
  </p:normalViewPr>
  <p:slideViewPr>
    <p:cSldViewPr>
      <p:cViewPr>
        <p:scale>
          <a:sx n="75" d="100"/>
          <a:sy n="75" d="100"/>
        </p:scale>
        <p:origin x="-461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pPr/>
              <a:t>5/9/2012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11:25-27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Isaiah 59</a:t>
            </a:r>
          </a:p>
          <a:p>
            <a:r>
              <a:rPr lang="en-US" dirty="0" smtClean="0"/>
              <a:t>Israel’s iniquities separated them from God</a:t>
            </a:r>
          </a:p>
          <a:p>
            <a:r>
              <a:rPr lang="en-US" dirty="0" smtClean="0"/>
              <a:t>Justice and righteousness were NOT part of their lives</a:t>
            </a:r>
          </a:p>
          <a:p>
            <a:r>
              <a:rPr lang="en-US" dirty="0" smtClean="0"/>
              <a:t>Salvation was far from them</a:t>
            </a:r>
          </a:p>
          <a:p>
            <a:r>
              <a:rPr lang="en-US" dirty="0" smtClean="0"/>
              <a:t>He will come as a Redeemer to </a:t>
            </a:r>
            <a:r>
              <a:rPr lang="en-US" dirty="0" smtClean="0"/>
              <a:t>Z</a:t>
            </a:r>
            <a:r>
              <a:rPr lang="en-US" dirty="0" smtClean="0"/>
              <a:t>ion, to those who turn from transgressions (repent)</a:t>
            </a:r>
          </a:p>
          <a:p>
            <a:r>
              <a:rPr lang="en-US" dirty="0" smtClean="0"/>
              <a:t>This is His covenant with Israel. He has NOT revoked this.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Ezekiel 37:21-28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will bring Israel to their own land.</a:t>
            </a:r>
          </a:p>
          <a:p>
            <a:r>
              <a:rPr lang="en-US" dirty="0" smtClean="0"/>
              <a:t>They will no longer defile themselves with idols.</a:t>
            </a:r>
          </a:p>
          <a:p>
            <a:r>
              <a:rPr lang="en-US" dirty="0" smtClean="0"/>
              <a:t>He will cleanse them (Romans 11:26)</a:t>
            </a:r>
          </a:p>
          <a:p>
            <a:r>
              <a:rPr lang="en-US" dirty="0" smtClean="0"/>
              <a:t>They will be His people and He will be their God</a:t>
            </a:r>
          </a:p>
          <a:p>
            <a:r>
              <a:rPr lang="en-US" dirty="0" smtClean="0"/>
              <a:t>He will make an everlasting covenant of peace with them as a whole</a:t>
            </a:r>
          </a:p>
          <a:p>
            <a:r>
              <a:rPr lang="en-US" dirty="0" smtClean="0"/>
              <a:t>God will be in their midst and sanctify them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Zechariah 13 and 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2/3 of Israel perishes, they will say that the Lord is their God</a:t>
            </a:r>
          </a:p>
          <a:p>
            <a:r>
              <a:rPr lang="en-US" dirty="0" smtClean="0"/>
              <a:t>1/3 will call on His name. These are the “ALL” of Romans 11:26</a:t>
            </a:r>
          </a:p>
          <a:p>
            <a:r>
              <a:rPr lang="en-US" dirty="0" smtClean="0"/>
              <a:t>After a battle against Jerusalem</a:t>
            </a:r>
          </a:p>
          <a:p>
            <a:r>
              <a:rPr lang="en-US" dirty="0" smtClean="0"/>
              <a:t>THEN He will be king over all the earth</a:t>
            </a:r>
          </a:p>
          <a:p>
            <a:r>
              <a:rPr lang="en-US" dirty="0" smtClean="0"/>
              <a:t>Jerusalem will be safe</a:t>
            </a:r>
          </a:p>
          <a:p>
            <a:r>
              <a:rPr lang="en-US" dirty="0" smtClean="0"/>
              <a:t>All of this refers to the future, when Jesus comes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11:28-32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present time, Israel as a whole is God’s enemy to the Gospel</a:t>
            </a:r>
          </a:p>
          <a:p>
            <a:r>
              <a:rPr lang="en-US" dirty="0" smtClean="0"/>
              <a:t>They are STILL God’s chosen and called people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(mystery)</a:t>
            </a:r>
          </a:p>
          <a:p>
            <a:r>
              <a:rPr lang="en-US" dirty="0" smtClean="0"/>
              <a:t>His gifts and calling are irrevocable</a:t>
            </a:r>
          </a:p>
          <a:p>
            <a:r>
              <a:rPr lang="en-US" dirty="0" smtClean="0"/>
              <a:t>His mercy is extended to a disobedient people</a:t>
            </a:r>
          </a:p>
          <a:p>
            <a:r>
              <a:rPr lang="en-US" dirty="0" smtClean="0"/>
              <a:t>Remember: ALL are disobedient, Jews and Gentiles, and He shows mercy to ALL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11:33-36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Attributes of GOD:</a:t>
            </a:r>
          </a:p>
          <a:p>
            <a:r>
              <a:rPr lang="en-US" dirty="0" smtClean="0"/>
              <a:t>The depth of God’s riches</a:t>
            </a:r>
          </a:p>
          <a:p>
            <a:r>
              <a:rPr lang="en-US" dirty="0" smtClean="0"/>
              <a:t>His wisdom</a:t>
            </a:r>
          </a:p>
          <a:p>
            <a:r>
              <a:rPr lang="en-US" dirty="0" smtClean="0"/>
              <a:t>His knowledge</a:t>
            </a:r>
          </a:p>
          <a:p>
            <a:r>
              <a:rPr lang="en-US" dirty="0" smtClean="0"/>
              <a:t>His Judgments</a:t>
            </a:r>
          </a:p>
          <a:p>
            <a:r>
              <a:rPr lang="en-US" dirty="0" smtClean="0"/>
              <a:t>His ways</a:t>
            </a:r>
          </a:p>
          <a:p>
            <a:r>
              <a:rPr lang="en-US" dirty="0" smtClean="0"/>
              <a:t>He is unsearchable and unfathomable</a:t>
            </a:r>
          </a:p>
          <a:p>
            <a:r>
              <a:rPr lang="en-US" dirty="0" smtClean="0"/>
              <a:t>God is incomprehensible</a:t>
            </a:r>
          </a:p>
          <a:p>
            <a:r>
              <a:rPr lang="en-US" dirty="0" smtClean="0"/>
              <a:t>God is beyond man’s understanding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Has God Rejected Israel?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Romans </a:t>
            </a:r>
            <a:r>
              <a:rPr lang="en-US" dirty="0" smtClean="0"/>
              <a:t>9 – 11 Israel as a whole, didn’t have faith, but God’s Word didn’t fail.</a:t>
            </a:r>
          </a:p>
          <a:p>
            <a:r>
              <a:rPr lang="en-US" dirty="0" smtClean="0"/>
              <a:t>God chose to save the Gentiles….for a while</a:t>
            </a:r>
          </a:p>
          <a:p>
            <a:r>
              <a:rPr lang="en-US" dirty="0" smtClean="0"/>
              <a:t>Romans 11:1-10</a:t>
            </a:r>
            <a:endParaRPr lang="en-US" dirty="0" smtClean="0"/>
          </a:p>
          <a:p>
            <a:r>
              <a:rPr lang="en-US" dirty="0" smtClean="0"/>
              <a:t>Has God rejected His people? May it never be!</a:t>
            </a:r>
          </a:p>
          <a:p>
            <a:r>
              <a:rPr lang="en-US" dirty="0" smtClean="0"/>
              <a:t>Paul himself was a Jew whom God saved</a:t>
            </a:r>
          </a:p>
          <a:p>
            <a:r>
              <a:rPr lang="en-US" dirty="0" smtClean="0"/>
              <a:t>God foreknew Israel as His people (vs.2)</a:t>
            </a:r>
          </a:p>
          <a:p>
            <a:r>
              <a:rPr lang="en-US" dirty="0" smtClean="0"/>
              <a:t>Elijah used as an illustration</a:t>
            </a:r>
          </a:p>
          <a:p>
            <a:r>
              <a:rPr lang="en-US" dirty="0" smtClean="0"/>
              <a:t>From Elijah’s time to the present, God has a remnant.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God has a remnant according to His gracious choice (vs. 5)</a:t>
            </a:r>
          </a:p>
          <a:p>
            <a:r>
              <a:rPr lang="en-US" sz="2800" dirty="0" smtClean="0"/>
              <a:t>The remnant was first mentioned in Rom. 9:27-29</a:t>
            </a:r>
          </a:p>
          <a:p>
            <a:r>
              <a:rPr lang="en-US" sz="2800" dirty="0" smtClean="0"/>
              <a:t>Romans 11:6 Salvation is by faith, not works, but by grace……His gracious choice</a:t>
            </a:r>
          </a:p>
          <a:p>
            <a:r>
              <a:rPr lang="en-US" sz="2800" dirty="0" smtClean="0"/>
              <a:t>The remnant obtained salvation because of God’s gracious choice.</a:t>
            </a:r>
          </a:p>
          <a:p>
            <a:r>
              <a:rPr lang="en-US" sz="2800" dirty="0" smtClean="0"/>
              <a:t>Those who were seeking their own righteousness, 10:3, were left to it.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Remnant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were hardened as Deuteronomy 29:4 and Isaiah 29:10 said would happen.</a:t>
            </a:r>
          </a:p>
          <a:p>
            <a:r>
              <a:rPr lang="en-US" dirty="0" smtClean="0"/>
              <a:t>Same as Pharaoh in Romans 9:14-18</a:t>
            </a:r>
          </a:p>
          <a:p>
            <a:r>
              <a:rPr lang="en-US" dirty="0" smtClean="0"/>
              <a:t>The fact that He has mercy on some is amazing because ALL deserve death and ALL </a:t>
            </a:r>
            <a:r>
              <a:rPr lang="en-US" smtClean="0"/>
              <a:t>deserve condemnation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Did Israel stumble so as to fall?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May it never be!</a:t>
            </a:r>
          </a:p>
          <a:p>
            <a:r>
              <a:rPr lang="en-US" dirty="0" smtClean="0"/>
              <a:t>Is it over for Israel?</a:t>
            </a:r>
          </a:p>
          <a:p>
            <a:r>
              <a:rPr lang="en-US" dirty="0" smtClean="0"/>
              <a:t>No……Covenant</a:t>
            </a:r>
          </a:p>
          <a:p>
            <a:r>
              <a:rPr lang="en-US" dirty="0" smtClean="0"/>
              <a:t>What is a Covenant?</a:t>
            </a:r>
          </a:p>
          <a:p>
            <a:r>
              <a:rPr lang="en-US" dirty="0" smtClean="0"/>
              <a:t>A solemn binding agreement. </a:t>
            </a:r>
            <a:endParaRPr lang="en-US" dirty="0" smtClean="0"/>
          </a:p>
          <a:p>
            <a:r>
              <a:rPr lang="en-US" dirty="0" err="1" smtClean="0"/>
              <a:t>Abrahamic</a:t>
            </a:r>
            <a:r>
              <a:rPr lang="en-US" dirty="0" smtClean="0"/>
              <a:t>, Davidic, </a:t>
            </a:r>
            <a:r>
              <a:rPr lang="en-US" dirty="0" err="1" smtClean="0"/>
              <a:t>Noahic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God has not completely rejected Israel. They have not stumbled so as not to recover.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11:11-24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Israel’s transgression resulted in: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Salvation for the Gentiles to make Israel jealous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Riches to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Reconciliation to the world</a:t>
            </a:r>
          </a:p>
          <a:p>
            <a:pPr marL="514350" indent="-514350">
              <a:buNone/>
            </a:pPr>
            <a:r>
              <a:rPr lang="en-US" dirty="0" smtClean="0"/>
              <a:t>So what will Israel’s fulfillment be like?</a:t>
            </a:r>
          </a:p>
          <a:p>
            <a:pPr marL="514350" indent="-514350">
              <a:buNone/>
            </a:pPr>
            <a:r>
              <a:rPr lang="en-US" dirty="0" smtClean="0"/>
              <a:t>Their acceptance will be life from the dead.(salvation)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Paul’s Illustrations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Romans 11:16  A lump and its first piece of dough</a:t>
            </a:r>
          </a:p>
          <a:p>
            <a:r>
              <a:rPr lang="en-US" dirty="0" smtClean="0"/>
              <a:t>A root and branches</a:t>
            </a:r>
          </a:p>
          <a:p>
            <a:r>
              <a:rPr lang="en-US" dirty="0" smtClean="0"/>
              <a:t>If a part is holy, then so is the source.</a:t>
            </a:r>
          </a:p>
          <a:p>
            <a:r>
              <a:rPr lang="en-US" dirty="0" smtClean="0"/>
              <a:t>Israel was holy to the Lord from its beginning and part of it still is. (remnant) Most Jews did not believe.</a:t>
            </a:r>
          </a:p>
          <a:p>
            <a:r>
              <a:rPr lang="en-US" dirty="0" smtClean="0"/>
              <a:t>If some branches (vs. 17 Israel) are broken off because of unbelief…wild (Gentiles) were grafted in.</a:t>
            </a:r>
          </a:p>
          <a:p>
            <a:r>
              <a:rPr lang="en-US" dirty="0" smtClean="0"/>
              <a:t>The Wild should not be arrogant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11:21-24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Continuance in the faith = true salvation</a:t>
            </a:r>
          </a:p>
          <a:p>
            <a:r>
              <a:rPr lang="en-US" dirty="0" smtClean="0"/>
              <a:t>The righteous shall live by faith – Jew and Gentile</a:t>
            </a:r>
          </a:p>
          <a:p>
            <a:r>
              <a:rPr lang="en-US" dirty="0" smtClean="0"/>
              <a:t>Israel will be grafted in again IF they do not continue in unbelief</a:t>
            </a:r>
          </a:p>
          <a:p>
            <a:r>
              <a:rPr lang="en-US" dirty="0" smtClean="0"/>
              <a:t>God has NOT rejected them</a:t>
            </a:r>
          </a:p>
          <a:p>
            <a:r>
              <a:rPr lang="en-US" dirty="0" smtClean="0"/>
              <a:t>They have not stumbled so as to fall</a:t>
            </a:r>
          </a:p>
          <a:p>
            <a:r>
              <a:rPr lang="en-US" dirty="0" smtClean="0"/>
              <a:t>The Gospel still goes to the Jew first and then to the Gentile (1:16-17)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11:25-32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this “mystery”?</a:t>
            </a:r>
          </a:p>
          <a:p>
            <a:r>
              <a:rPr lang="en-US" dirty="0" smtClean="0"/>
              <a:t>That a partial hardening has happened to Israel UNTIL:</a:t>
            </a:r>
          </a:p>
          <a:p>
            <a:r>
              <a:rPr lang="en-US" dirty="0" smtClean="0"/>
              <a:t>The fullness of the Gentiles has come in</a:t>
            </a:r>
          </a:p>
          <a:p>
            <a:r>
              <a:rPr lang="en-US" dirty="0" smtClean="0"/>
              <a:t>This is true of Paul’s time and the present</a:t>
            </a:r>
          </a:p>
          <a:p>
            <a:r>
              <a:rPr lang="en-US" dirty="0" smtClean="0"/>
              <a:t>What is Israel’s future?</a:t>
            </a:r>
          </a:p>
          <a:p>
            <a:r>
              <a:rPr lang="en-US" dirty="0" smtClean="0"/>
              <a:t>ALL Israel will be saved</a:t>
            </a:r>
          </a:p>
          <a:p>
            <a:r>
              <a:rPr lang="en-US" dirty="0" smtClean="0"/>
              <a:t>When? After the fullness of the Gentiles has come in</a:t>
            </a:r>
          </a:p>
          <a:p>
            <a:r>
              <a:rPr lang="en-US" dirty="0" smtClean="0"/>
              <a:t>When the Deliverer comes and God takes away their sins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770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Romans Part 3</vt:lpstr>
      <vt:lpstr>Has God Rejected Israel?</vt:lpstr>
      <vt:lpstr>Remnant</vt:lpstr>
      <vt:lpstr>Remnant</vt:lpstr>
      <vt:lpstr>Did Israel stumble so as to fall?</vt:lpstr>
      <vt:lpstr>Romans 11:11-24</vt:lpstr>
      <vt:lpstr>Paul’s Illustrations</vt:lpstr>
      <vt:lpstr>Romans 11:21-24</vt:lpstr>
      <vt:lpstr>Romans 11:25-32</vt:lpstr>
      <vt:lpstr>Romans 11:25-27</vt:lpstr>
      <vt:lpstr>Ezekiel 37:21-28</vt:lpstr>
      <vt:lpstr>Zechariah 13 and 14</vt:lpstr>
      <vt:lpstr>Romans 11:28-32</vt:lpstr>
      <vt:lpstr>Romans 11:33-36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56</cp:revision>
  <dcterms:created xsi:type="dcterms:W3CDTF">2012-03-15T00:34:09Z</dcterms:created>
  <dcterms:modified xsi:type="dcterms:W3CDTF">2012-05-09T13:25:22Z</dcterms:modified>
</cp:coreProperties>
</file>